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8" r:id="rId2"/>
    <p:sldId id="257" r:id="rId3"/>
    <p:sldId id="259" r:id="rId4"/>
    <p:sldId id="264" r:id="rId5"/>
    <p:sldId id="266" r:id="rId6"/>
    <p:sldId id="275" r:id="rId7"/>
    <p:sldId id="276" r:id="rId8"/>
    <p:sldId id="277" r:id="rId9"/>
    <p:sldId id="278" r:id="rId10"/>
    <p:sldId id="279" r:id="rId11"/>
    <p:sldId id="260" r:id="rId12"/>
    <p:sldId id="261" r:id="rId13"/>
    <p:sldId id="262" r:id="rId14"/>
    <p:sldId id="263" r:id="rId15"/>
    <p:sldId id="286" r:id="rId16"/>
    <p:sldId id="290" r:id="rId17"/>
    <p:sldId id="289" r:id="rId18"/>
    <p:sldId id="291" r:id="rId19"/>
    <p:sldId id="317" r:id="rId20"/>
    <p:sldId id="265" r:id="rId21"/>
    <p:sldId id="287" r:id="rId22"/>
    <p:sldId id="267" r:id="rId23"/>
    <p:sldId id="268" r:id="rId24"/>
    <p:sldId id="269" r:id="rId25"/>
    <p:sldId id="270" r:id="rId26"/>
    <p:sldId id="271" r:id="rId27"/>
    <p:sldId id="293" r:id="rId28"/>
    <p:sldId id="273" r:id="rId29"/>
    <p:sldId id="294" r:id="rId30"/>
    <p:sldId id="274" r:id="rId31"/>
    <p:sldId id="295" r:id="rId32"/>
    <p:sldId id="296" r:id="rId33"/>
    <p:sldId id="297" r:id="rId34"/>
    <p:sldId id="311" r:id="rId35"/>
    <p:sldId id="312" r:id="rId36"/>
    <p:sldId id="313" r:id="rId37"/>
    <p:sldId id="314" r:id="rId38"/>
    <p:sldId id="315" r:id="rId39"/>
    <p:sldId id="316" r:id="rId40"/>
    <p:sldId id="298" r:id="rId41"/>
    <p:sldId id="300" r:id="rId42"/>
    <p:sldId id="301" r:id="rId43"/>
    <p:sldId id="302" r:id="rId44"/>
    <p:sldId id="309" r:id="rId45"/>
    <p:sldId id="303" r:id="rId46"/>
    <p:sldId id="304" r:id="rId47"/>
    <p:sldId id="305" r:id="rId48"/>
    <p:sldId id="306" r:id="rId49"/>
    <p:sldId id="307" r:id="rId50"/>
    <p:sldId id="308" r:id="rId51"/>
    <p:sldId id="310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A4E9C-825C-444C-9E0B-21C8269D814A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2A777-C137-420A-B6AE-B2F1166415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9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46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43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9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48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44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85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39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06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1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20875E-8D27-403B-9FEA-D5F2F2E44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41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76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0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804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17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40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90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21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77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72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16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991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3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29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5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28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36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083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91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725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18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93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44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26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36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36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57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79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036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857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45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603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61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5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63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62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121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6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F8596-1018-465A-B940-F12A6C761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3DFB38-B248-4AC7-8F48-BECECCED4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FD6A85-942C-4732-B8F4-53E3D81C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04F12-D433-4142-9AFC-5763CB09B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9E3CA-890F-4059-BEA7-7198A7BE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19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66D75-432B-42D9-AB94-217C836BA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AC0A23-44A1-4CEE-B1E4-EC7FA8343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CCFCB6-B4F9-4052-8EEF-6AC68A189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2299B-C160-4EEF-99C4-13377BEF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0F149-EC3F-40AB-9291-BDCED0D9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995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96A064-5B5C-42D0-ABBF-5A363A268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30418-69FF-4312-9D3B-5F9B2E5A4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DCAB8-7BF2-46B6-AA6E-22ACEEF5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C288B-1737-40C9-B484-43C8E968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F6AD6-E5E5-43AD-9238-CD6C71B0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8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A864F-FF0A-4652-ACB3-DE1E3A35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8CC03-1A95-4B01-B0C7-A6D98ACFE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BFDD2-65A4-4F9D-8536-816BB5CCE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16B-0328-4F27-A2DD-5445234B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C68E9-2924-4151-9598-DA3FC2FF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1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216B9-DB9D-454D-8DA6-EEFFB79E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D119F5-1195-42CD-987B-A7FF6C08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BBDA7-374F-43C3-ACBE-86CF7803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1DD54-5860-4D02-897F-2F49A309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DAD9D-7549-4D0F-A673-23ADDB6E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17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4556F-B2DA-4FD7-9EC1-3D0F09B4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426E47-B769-407A-A7E3-4F7A9468C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FB47E7-A6E0-47C6-A9E5-02A03EE92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F32937-767C-466C-9E05-CA87609D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F7924-6602-47FB-B8B8-E55BD7046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943DD-0974-4084-8B74-9048DFB3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46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838E3-EBBD-47D3-962F-690AC988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50A0C5-A0EE-4C59-B169-A33FEF226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2E013-0EC8-422F-B11D-BA71CA286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FCF84A-3F37-4023-880F-ABAC2DA8F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BFDBE-0025-4B72-9D9B-D72B369EB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602335-EFCB-440E-8250-83DB0543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5AF3C7-4A2B-42A0-9671-78B7A93B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376C62-3032-4100-A369-76F4ABA7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5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2991-4E87-42F3-AADA-B3D0B74D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2597CD-4D4E-40EF-B42D-F432A34A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4860A0-367B-4AE5-A4B9-1DF914A4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CE1BAD-3E88-41F8-A072-B71212B3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4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72FE9F-738C-49BA-9AAE-FF68AFF2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6A882B-E1D8-454D-83DF-7F8925E0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47433-5567-49EE-B231-187C43C4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5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1B252-C294-426D-9452-4B490A05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D1090-AA6E-41C3-A976-FD8339B8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4DB289-09CB-4887-A130-20FB52A38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FFA5F-BD20-4178-8429-9BBA79A5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B05723-1AD0-41D8-B84E-276E6F35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F9995F-B8B0-431E-A05E-8D2AE123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6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583FF-FFDF-44FB-9E5B-5BEAF0F3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E7C54D-BB34-452C-8BA8-7E9F1BE8B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546194-5157-4DB2-8BB8-532E19604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31A5D-E47C-4C90-84D9-13C459E3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72F69-397F-4851-869F-756F02C1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91C04B-EB25-433E-BB92-5C597B91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7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22825-9C49-4C49-963A-C96FFEF6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81E07B-693D-49F3-94F9-33A40C21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3789C-B481-4F7E-A7CD-77136D97A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2D5C-7365-41B8-A6D2-6D28BAF991BF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268D2-9D8F-4A8C-88BA-E1063C3C3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BAD7A-A6CA-4B75-83DE-E9E710348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2446C-06E2-4AD2-B8D9-41F53A8D6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0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2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jdk.java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1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hyperlink" Target="https://www.eclipse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2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mcat.apache.org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hyperlink" Target="https://www.oracle.com/database/technologies/xe-prior-release-downloads.html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43B3D6-152C-4B85-838D-E80F8F187E14}"/>
              </a:ext>
            </a:extLst>
          </p:cNvPr>
          <p:cNvSpPr/>
          <p:nvPr/>
        </p:nvSpPr>
        <p:spPr>
          <a:xfrm>
            <a:off x="0" y="0"/>
            <a:ext cx="12191999" cy="2171700"/>
          </a:xfrm>
          <a:prstGeom prst="rect">
            <a:avLst/>
          </a:prstGeom>
          <a:solidFill>
            <a:srgbClr val="38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792184" y="1061635"/>
            <a:ext cx="6508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0" indent="-857250">
              <a:buFont typeface="+mj-lt"/>
              <a:buAutoNum type="romanUcPeriod" startAt="4"/>
              <a:defRPr/>
            </a:pPr>
            <a:r>
              <a:rPr lang="en-US" altLang="ko-KR" sz="36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36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 개발환경구축 가이드</a:t>
            </a:r>
          </a:p>
        </p:txBody>
      </p:sp>
      <p:pic>
        <p:nvPicPr>
          <p:cNvPr id="11" name="Picture 2" descr="Wallpaper mountain, snow, slope, trees, nature, landscape">
            <a:extLst>
              <a:ext uri="{FF2B5EF4-FFF2-40B4-BE49-F238E27FC236}">
                <a16:creationId xmlns:a16="http://schemas.microsoft.com/office/drawing/2014/main" id="{6C5F3CDD-0D45-46EB-BD31-7A9D6A349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2171700"/>
            <a:ext cx="1219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5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350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55711" y="3695613"/>
            <a:ext cx="4056229" cy="758942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514F0-C8BF-480A-A9DE-983C7BBCADB0}"/>
              </a:ext>
            </a:extLst>
          </p:cNvPr>
          <p:cNvSpPr txBox="1"/>
          <p:nvPr/>
        </p:nvSpPr>
        <p:spPr>
          <a:xfrm>
            <a:off x="248841" y="3838213"/>
            <a:ext cx="378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Finish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 클릭합니다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바탕화면에 아이콘 생성됨을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22484B-EBFB-4270-B37C-8F4090451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32" y="975115"/>
            <a:ext cx="3459247" cy="2650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9378FF-C4F7-4020-B209-E4690BEA2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18" y="1575360"/>
            <a:ext cx="4396397" cy="33521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FE6248-1D81-4A48-ADB6-859B21C77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99" y="4792320"/>
            <a:ext cx="847843" cy="876422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66F3F0-150A-4A39-8CA2-43B4F5312A12}"/>
              </a:ext>
            </a:extLst>
          </p:cNvPr>
          <p:cNvGrpSpPr/>
          <p:nvPr/>
        </p:nvGrpSpPr>
        <p:grpSpPr>
          <a:xfrm>
            <a:off x="5793380" y="5580265"/>
            <a:ext cx="605240" cy="605240"/>
            <a:chOff x="5216333" y="-104980"/>
            <a:chExt cx="605240" cy="605240"/>
          </a:xfrm>
        </p:grpSpPr>
        <p:pic>
          <p:nvPicPr>
            <p:cNvPr id="5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6D105BA-CB2C-452E-B1A7-ECB0263F7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B01F5-E9FE-49BF-A9C7-6BEAB60DD94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B3E53B-0BF8-42BD-B93F-EA8D05C26F1F}"/>
              </a:ext>
            </a:extLst>
          </p:cNvPr>
          <p:cNvSpPr/>
          <p:nvPr/>
        </p:nvSpPr>
        <p:spPr>
          <a:xfrm>
            <a:off x="10295068" y="4604273"/>
            <a:ext cx="638205" cy="134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658787-C04F-4F56-BE64-C2864DE00DAE}"/>
              </a:ext>
            </a:extLst>
          </p:cNvPr>
          <p:cNvGrpSpPr/>
          <p:nvPr/>
        </p:nvGrpSpPr>
        <p:grpSpPr>
          <a:xfrm>
            <a:off x="10858641" y="4695715"/>
            <a:ext cx="605240" cy="605240"/>
            <a:chOff x="5216333" y="-104980"/>
            <a:chExt cx="605240" cy="605240"/>
          </a:xfrm>
        </p:grpSpPr>
        <p:pic>
          <p:nvPicPr>
            <p:cNvPr id="3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188F520-DF57-4410-ABAF-1C4C057F0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724460-D631-4D37-83C7-A3D51A16E8F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52" name="Picture 2" descr="https://cdn.discordapp.com/attachments/1087552191197368390/1099883324614381618/8dd4ce01900c9.png">
            <a:extLst>
              <a:ext uri="{FF2B5EF4-FFF2-40B4-BE49-F238E27FC236}">
                <a16:creationId xmlns:a16="http://schemas.microsoft.com/office/drawing/2014/main" id="{BE821E5F-B2D6-4BDD-9226-6DCC786F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74" y="971467"/>
            <a:ext cx="2390260" cy="23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8254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 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 설정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JAVA 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 설정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3944E-8EA5-49A1-A90C-9B95982283AC}"/>
              </a:ext>
            </a:extLst>
          </p:cNvPr>
          <p:cNvSpPr txBox="1"/>
          <p:nvPr/>
        </p:nvSpPr>
        <p:spPr>
          <a:xfrm>
            <a:off x="248840" y="3838213"/>
            <a:ext cx="3514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윈도우 키를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환경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입력합니다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환경 변수 편집을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환경 변수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(N)…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변수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새로 만들기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(W)…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034602" cy="1605343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211DD4-BB89-406B-B39A-9516F822D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88" y="919718"/>
            <a:ext cx="2850188" cy="31748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D9E85D-6E19-4534-B8CB-945945ED8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52" y="3730590"/>
            <a:ext cx="3196874" cy="303026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DF5E1F-DE90-4239-9160-07B61FE040AF}"/>
              </a:ext>
            </a:extLst>
          </p:cNvPr>
          <p:cNvGrpSpPr/>
          <p:nvPr/>
        </p:nvGrpSpPr>
        <p:grpSpPr>
          <a:xfrm>
            <a:off x="9254456" y="3573381"/>
            <a:ext cx="605240" cy="605240"/>
            <a:chOff x="5216333" y="-104980"/>
            <a:chExt cx="605240" cy="605240"/>
          </a:xfrm>
        </p:grpSpPr>
        <p:pic>
          <p:nvPicPr>
            <p:cNvPr id="1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28AC91C-AB85-4039-879B-82A848D5D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205D-3DE5-42F3-8688-BD7F4C7258B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27" name="Picture 2" descr="https://cdn.discordapp.com/attachments/1087552191197368390/1098846603600744498/99C5C133599E399F09.png">
            <a:extLst>
              <a:ext uri="{FF2B5EF4-FFF2-40B4-BE49-F238E27FC236}">
                <a16:creationId xmlns:a16="http://schemas.microsoft.com/office/drawing/2014/main" id="{CD789E1D-EFB8-4048-AE94-13504AAE9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4" y="1135705"/>
            <a:ext cx="2594886" cy="25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cdn.discordapp.com/attachments/1087552191197368390/1098851994363506718/image.png">
            <a:extLst>
              <a:ext uri="{FF2B5EF4-FFF2-40B4-BE49-F238E27FC236}">
                <a16:creationId xmlns:a16="http://schemas.microsoft.com/office/drawing/2014/main" id="{7D4AD2F5-010C-42C0-9419-17ED124A5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702" y="975115"/>
            <a:ext cx="2004483" cy="478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CA4783-5E37-429E-8584-222BF8976F7C}"/>
              </a:ext>
            </a:extLst>
          </p:cNvPr>
          <p:cNvGrpSpPr/>
          <p:nvPr/>
        </p:nvGrpSpPr>
        <p:grpSpPr>
          <a:xfrm>
            <a:off x="10002475" y="5904165"/>
            <a:ext cx="605240" cy="605240"/>
            <a:chOff x="5216333" y="-104980"/>
            <a:chExt cx="605240" cy="605240"/>
          </a:xfrm>
        </p:grpSpPr>
        <p:pic>
          <p:nvPicPr>
            <p:cNvPr id="3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BFF5A07A-BA45-4452-9EBD-2F04B9572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6620C6-295E-4BD8-BBB7-D85EBB506677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3B1CC5-A035-4F6F-9267-9651A701B7F5}"/>
              </a:ext>
            </a:extLst>
          </p:cNvPr>
          <p:cNvSpPr/>
          <p:nvPr/>
        </p:nvSpPr>
        <p:spPr>
          <a:xfrm>
            <a:off x="4486702" y="5490670"/>
            <a:ext cx="320712" cy="2781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4AED11-6B11-43E0-BB08-EFD6BB9D9038}"/>
              </a:ext>
            </a:extLst>
          </p:cNvPr>
          <p:cNvGrpSpPr/>
          <p:nvPr/>
        </p:nvGrpSpPr>
        <p:grpSpPr>
          <a:xfrm>
            <a:off x="4737110" y="5630077"/>
            <a:ext cx="570145" cy="605240"/>
            <a:chOff x="5216333" y="-104980"/>
            <a:chExt cx="605240" cy="605240"/>
          </a:xfrm>
        </p:grpSpPr>
        <p:pic>
          <p:nvPicPr>
            <p:cNvPr id="3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ECAEA15A-7EEA-44F1-99D7-8D95A26E9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72AA501-E353-4900-A734-59CADA5630F4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4A60FD-A2A1-4AD7-B00C-BA667348C9B0}"/>
              </a:ext>
            </a:extLst>
          </p:cNvPr>
          <p:cNvSpPr/>
          <p:nvPr/>
        </p:nvSpPr>
        <p:spPr>
          <a:xfrm>
            <a:off x="4807414" y="5201174"/>
            <a:ext cx="639348" cy="240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A1D5479-0A66-4C42-A5FC-0623252B9341}"/>
              </a:ext>
            </a:extLst>
          </p:cNvPr>
          <p:cNvGrpSpPr/>
          <p:nvPr/>
        </p:nvGrpSpPr>
        <p:grpSpPr>
          <a:xfrm>
            <a:off x="5342894" y="5370713"/>
            <a:ext cx="570145" cy="605240"/>
            <a:chOff x="5216333" y="-104980"/>
            <a:chExt cx="605240" cy="605240"/>
          </a:xfrm>
        </p:grpSpPr>
        <p:pic>
          <p:nvPicPr>
            <p:cNvPr id="4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014C0F7-B8EC-4F69-B4A0-D2AEE5FF3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831BA2-CF17-4A61-BFCA-46BABC3CAF3E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5B3904-05E2-4F57-BCFA-53FEC43C8C4A}"/>
              </a:ext>
            </a:extLst>
          </p:cNvPr>
          <p:cNvSpPr/>
          <p:nvPr/>
        </p:nvSpPr>
        <p:spPr>
          <a:xfrm>
            <a:off x="4807414" y="1135705"/>
            <a:ext cx="1596854" cy="485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5A1C9B2-C827-44C8-959C-E7DFEE922A16}"/>
              </a:ext>
            </a:extLst>
          </p:cNvPr>
          <p:cNvGrpSpPr/>
          <p:nvPr/>
        </p:nvGrpSpPr>
        <p:grpSpPr>
          <a:xfrm>
            <a:off x="6028891" y="1492823"/>
            <a:ext cx="570145" cy="605240"/>
            <a:chOff x="5216333" y="-104980"/>
            <a:chExt cx="605240" cy="605240"/>
          </a:xfrm>
        </p:grpSpPr>
        <p:pic>
          <p:nvPicPr>
            <p:cNvPr id="4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26C00D4-DA24-4B2A-BA87-BED81988C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6AEC54D-7DD3-458F-B645-D07CCDFB76F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9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8254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 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 설정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JAVA 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 설정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3944E-8EA5-49A1-A90C-9B95982283AC}"/>
              </a:ext>
            </a:extLst>
          </p:cNvPr>
          <p:cNvSpPr txBox="1"/>
          <p:nvPr/>
        </p:nvSpPr>
        <p:spPr>
          <a:xfrm>
            <a:off x="248841" y="3838213"/>
            <a:ext cx="38533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이름에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JAVA_HOME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값에 해당하는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jdk-11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폴더 경로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(*)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lvl="1"/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 C:\Develop_Kits\jdk-11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확인 버튼 클릭합니다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확인 후 들어간 값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034602" cy="1605343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75CD1A8-21BE-4256-BFB3-E55299FE0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32" y="1069167"/>
            <a:ext cx="5078545" cy="126573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A1703B5-FF76-4B5E-98E1-007F93894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33" y="2419543"/>
            <a:ext cx="5094174" cy="126573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C11037A-3417-4840-A54F-E039208CF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32" y="3732420"/>
            <a:ext cx="5094175" cy="126962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CA2F507-9681-4B92-9940-5222253FD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32" y="5027584"/>
            <a:ext cx="5094175" cy="1631139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54C6B53-868A-43BD-9D1B-3765BC0BCB1E}"/>
              </a:ext>
            </a:extLst>
          </p:cNvPr>
          <p:cNvGrpSpPr/>
          <p:nvPr/>
        </p:nvGrpSpPr>
        <p:grpSpPr>
          <a:xfrm>
            <a:off x="7545140" y="2929437"/>
            <a:ext cx="605240" cy="605240"/>
            <a:chOff x="5216333" y="-104980"/>
            <a:chExt cx="605240" cy="605240"/>
          </a:xfrm>
        </p:grpSpPr>
        <p:pic>
          <p:nvPicPr>
            <p:cNvPr id="5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2E96025-AFA5-4B26-8FE1-28BB38990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22701F-E441-4C49-BFAA-013701C58D6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8E6E4BE-E27D-48DF-8E76-4C1396D311FC}"/>
              </a:ext>
            </a:extLst>
          </p:cNvPr>
          <p:cNvGrpSpPr/>
          <p:nvPr/>
        </p:nvGrpSpPr>
        <p:grpSpPr>
          <a:xfrm>
            <a:off x="7978489" y="4521103"/>
            <a:ext cx="605240" cy="605240"/>
            <a:chOff x="5216333" y="-104980"/>
            <a:chExt cx="605240" cy="605240"/>
          </a:xfrm>
        </p:grpSpPr>
        <p:pic>
          <p:nvPicPr>
            <p:cNvPr id="5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CE077DFE-E7F5-43C4-99B7-3393F479F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A2FC3F-7362-4B00-B701-6535C09F42EE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D077CB7-BEBD-48DD-BEB2-586B593F1132}"/>
              </a:ext>
            </a:extLst>
          </p:cNvPr>
          <p:cNvGrpSpPr/>
          <p:nvPr/>
        </p:nvGrpSpPr>
        <p:grpSpPr>
          <a:xfrm>
            <a:off x="9356041" y="6050918"/>
            <a:ext cx="605240" cy="605240"/>
            <a:chOff x="5216333" y="-104980"/>
            <a:chExt cx="605240" cy="605240"/>
          </a:xfrm>
        </p:grpSpPr>
        <p:pic>
          <p:nvPicPr>
            <p:cNvPr id="5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F61BA61-B52D-47DF-8339-62C555206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D0276D-467D-4EEF-81F7-B58472367C9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59" name="Picture 2" descr="https://cdn.discordapp.com/attachments/1087552191197368390/1098846603600744498/99C5C133599E399F09.png">
            <a:extLst>
              <a:ext uri="{FF2B5EF4-FFF2-40B4-BE49-F238E27FC236}">
                <a16:creationId xmlns:a16="http://schemas.microsoft.com/office/drawing/2014/main" id="{762BA43A-1F13-4516-84B9-510B6406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4" y="1135705"/>
            <a:ext cx="2594886" cy="25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D38C82-0ACE-450F-8CD4-DA31DDB531AC}"/>
              </a:ext>
            </a:extLst>
          </p:cNvPr>
          <p:cNvSpPr/>
          <p:nvPr/>
        </p:nvSpPr>
        <p:spPr>
          <a:xfrm>
            <a:off x="9454393" y="4708607"/>
            <a:ext cx="730325" cy="218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037D640-B400-4D69-8168-58F05960BC81}"/>
              </a:ext>
            </a:extLst>
          </p:cNvPr>
          <p:cNvGrpSpPr/>
          <p:nvPr/>
        </p:nvGrpSpPr>
        <p:grpSpPr>
          <a:xfrm>
            <a:off x="9990075" y="4823723"/>
            <a:ext cx="605240" cy="605240"/>
            <a:chOff x="5216333" y="-104980"/>
            <a:chExt cx="605240" cy="605240"/>
          </a:xfrm>
        </p:grpSpPr>
        <p:pic>
          <p:nvPicPr>
            <p:cNvPr id="6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1953490-3849-400C-A96B-C2011339B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D527BB-D5DB-4773-8E9A-8AF2883192D2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6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8254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 설정 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JAVA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 설정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034602" cy="1605343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F2620A-AA17-4E94-8B8D-AA88C3600D7B}"/>
              </a:ext>
            </a:extLst>
          </p:cNvPr>
          <p:cNvSpPr txBox="1"/>
          <p:nvPr/>
        </p:nvSpPr>
        <p:spPr>
          <a:xfrm>
            <a:off x="2819708" y="2831008"/>
            <a:ext cx="31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1</a:t>
            </a:r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048FA2-F3EC-4A88-9C9A-B6BF3196D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936" y="1197715"/>
            <a:ext cx="2960285" cy="26545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A2747BA-3D7B-4C63-B856-D07A6F524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59" y="3888576"/>
            <a:ext cx="2983347" cy="2835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5ABC9DA-4082-446E-93BE-1A1C9B87E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936" y="3877733"/>
            <a:ext cx="2983346" cy="284644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D392410-5567-4359-B87F-26EA961D8109}"/>
              </a:ext>
            </a:extLst>
          </p:cNvPr>
          <p:cNvGrpSpPr/>
          <p:nvPr/>
        </p:nvGrpSpPr>
        <p:grpSpPr>
          <a:xfrm>
            <a:off x="11507806" y="1597066"/>
            <a:ext cx="605240" cy="605240"/>
            <a:chOff x="5248130" y="-205299"/>
            <a:chExt cx="605240" cy="605240"/>
          </a:xfrm>
        </p:grpSpPr>
        <p:pic>
          <p:nvPicPr>
            <p:cNvPr id="3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91B36E48-E083-4121-B123-F0A66A34A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130" y="-205299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199596-E6DF-4F31-8792-660BAC369687}"/>
                </a:ext>
              </a:extLst>
            </p:cNvPr>
            <p:cNvSpPr txBox="1"/>
            <p:nvPr/>
          </p:nvSpPr>
          <p:spPr>
            <a:xfrm>
              <a:off x="5300126" y="-15489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8BBAFCB-BDAD-4113-AF60-7259D7501A73}"/>
              </a:ext>
            </a:extLst>
          </p:cNvPr>
          <p:cNvGrpSpPr/>
          <p:nvPr/>
        </p:nvGrpSpPr>
        <p:grpSpPr>
          <a:xfrm>
            <a:off x="5882280" y="4962708"/>
            <a:ext cx="605240" cy="605240"/>
            <a:chOff x="5216333" y="-104980"/>
            <a:chExt cx="605240" cy="605240"/>
          </a:xfrm>
        </p:grpSpPr>
        <p:pic>
          <p:nvPicPr>
            <p:cNvPr id="3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0D6B29C-7A90-4FAB-A416-8AF37BEAA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9A1C4C-5E18-4AD1-A797-A864C3663537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7FD8C8-105D-49A6-B898-7E6F0CF9FAD8}"/>
              </a:ext>
            </a:extLst>
          </p:cNvPr>
          <p:cNvGrpSpPr/>
          <p:nvPr/>
        </p:nvGrpSpPr>
        <p:grpSpPr>
          <a:xfrm>
            <a:off x="9948521" y="4991240"/>
            <a:ext cx="605240" cy="605240"/>
            <a:chOff x="5216333" y="-104980"/>
            <a:chExt cx="605240" cy="605240"/>
          </a:xfrm>
        </p:grpSpPr>
        <p:pic>
          <p:nvPicPr>
            <p:cNvPr id="4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5409575-D63E-495E-AE9A-8A92A8BE9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66C6B1-452C-4B66-93C1-889939520B9F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DA2A075E-76EB-4F3C-8380-7E923BE6C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059" y="1620850"/>
            <a:ext cx="3195992" cy="16332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B4BD647-AFA8-4F45-BDF8-DA2E54170F92}"/>
              </a:ext>
            </a:extLst>
          </p:cNvPr>
          <p:cNvSpPr txBox="1"/>
          <p:nvPr/>
        </p:nvSpPr>
        <p:spPr>
          <a:xfrm>
            <a:off x="402344" y="3888576"/>
            <a:ext cx="36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시스템 변수</a:t>
            </a:r>
            <a:r>
              <a:rPr lang="en-US" altLang="ko-KR" sz="1400" dirty="0"/>
              <a:t>(S)</a:t>
            </a:r>
            <a:r>
              <a:rPr lang="ko-KR" altLang="en-US" sz="1400" dirty="0"/>
              <a:t>의 </a:t>
            </a:r>
            <a:r>
              <a:rPr lang="en-US" altLang="ko-KR" sz="1400" dirty="0"/>
              <a:t>Path</a:t>
            </a:r>
            <a:r>
              <a:rPr lang="ko-KR" altLang="en-US" sz="1400" dirty="0"/>
              <a:t>를 선택합니다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새로 만들기</a:t>
            </a:r>
            <a:r>
              <a:rPr lang="en-US" altLang="ko-KR" sz="1400" dirty="0"/>
              <a:t>(N) </a:t>
            </a:r>
            <a:r>
              <a:rPr lang="ko-KR" altLang="en-US" sz="1400" dirty="0"/>
              <a:t>선택합니다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새로 만든 공간에 </a:t>
            </a:r>
            <a:r>
              <a:rPr lang="en-US" altLang="ko-KR" sz="1400" dirty="0"/>
              <a:t>java path </a:t>
            </a:r>
            <a:r>
              <a:rPr lang="ko-KR" altLang="en-US" sz="1400" dirty="0"/>
              <a:t>입력합니다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%JAVA_HOME%\bin </a:t>
            </a:r>
            <a:r>
              <a:rPr lang="ko-KR" altLang="en-US" sz="1400" dirty="0"/>
              <a:t>입력합니다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2" name="Picture 2" descr="https://cdn.discordapp.com/attachments/1087552191197368390/1098846603600744498/99C5C133599E399F09.png">
            <a:extLst>
              <a:ext uri="{FF2B5EF4-FFF2-40B4-BE49-F238E27FC236}">
                <a16:creationId xmlns:a16="http://schemas.microsoft.com/office/drawing/2014/main" id="{39A5A805-4FA5-4E0C-881B-B3829D24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4" y="1135705"/>
            <a:ext cx="2594886" cy="25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9CDA71-48AB-4164-A0DC-8471A1B7439C}"/>
              </a:ext>
            </a:extLst>
          </p:cNvPr>
          <p:cNvSpPr/>
          <p:nvPr/>
        </p:nvSpPr>
        <p:spPr>
          <a:xfrm>
            <a:off x="5763237" y="2407640"/>
            <a:ext cx="2863169" cy="20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B41B8EE-28C1-4D59-971A-EF31D28FE840}"/>
              </a:ext>
            </a:extLst>
          </p:cNvPr>
          <p:cNvGrpSpPr/>
          <p:nvPr/>
        </p:nvGrpSpPr>
        <p:grpSpPr>
          <a:xfrm>
            <a:off x="7827850" y="2485132"/>
            <a:ext cx="605240" cy="605240"/>
            <a:chOff x="5248130" y="-205299"/>
            <a:chExt cx="605240" cy="605240"/>
          </a:xfrm>
        </p:grpSpPr>
        <p:pic>
          <p:nvPicPr>
            <p:cNvPr id="5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11A3D43-355D-4BF7-9662-8744DCA87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130" y="-205299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1754113-DBD8-443F-8FDA-87C2E5A0B85C}"/>
                </a:ext>
              </a:extLst>
            </p:cNvPr>
            <p:cNvSpPr txBox="1"/>
            <p:nvPr/>
          </p:nvSpPr>
          <p:spPr>
            <a:xfrm>
              <a:off x="5300126" y="-15489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74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6276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 설정 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JAVA</a:t>
            </a:r>
            <a:r>
              <a:rPr lang="en-US" altLang="ko-KR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3944E-8EA5-49A1-A90C-9B95982283AC}"/>
              </a:ext>
            </a:extLst>
          </p:cNvPr>
          <p:cNvSpPr txBox="1"/>
          <p:nvPr/>
        </p:nvSpPr>
        <p:spPr>
          <a:xfrm>
            <a:off x="248841" y="3838213"/>
            <a:ext cx="35429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윈도우 키를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cmd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명령 프롬프트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javac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-version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확인 할 수 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(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버전 방법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–version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확인 할 수 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(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버전 방법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046322" cy="1743035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816007-7107-47CF-8AF4-E8D490D13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83" y="1869989"/>
            <a:ext cx="3563876" cy="6052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951FB5-CB1C-4697-A6A6-03019DE98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317" y="1620850"/>
            <a:ext cx="1872863" cy="1210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CFF7ED-6DEE-41EB-8A14-9F4FB8427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4" y="3838214"/>
            <a:ext cx="5648136" cy="283030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C427F89-A5C7-4169-9A33-BFC442B1E00D}"/>
              </a:ext>
            </a:extLst>
          </p:cNvPr>
          <p:cNvGrpSpPr/>
          <p:nvPr/>
        </p:nvGrpSpPr>
        <p:grpSpPr>
          <a:xfrm>
            <a:off x="9258285" y="4854432"/>
            <a:ext cx="605240" cy="605240"/>
            <a:chOff x="5216333" y="-104980"/>
            <a:chExt cx="605240" cy="605240"/>
          </a:xfrm>
        </p:grpSpPr>
        <p:pic>
          <p:nvPicPr>
            <p:cNvPr id="3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AA0B682B-57EA-4A19-888D-8FB0C8FB5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4C0AC6-360A-4B8C-9905-72625609E7E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EFB88B-15B3-4525-ACB8-F1D68A895EF2}"/>
              </a:ext>
            </a:extLst>
          </p:cNvPr>
          <p:cNvGrpSpPr/>
          <p:nvPr/>
        </p:nvGrpSpPr>
        <p:grpSpPr>
          <a:xfrm>
            <a:off x="11045320" y="5925012"/>
            <a:ext cx="605240" cy="605240"/>
            <a:chOff x="5216333" y="-104980"/>
            <a:chExt cx="605240" cy="605240"/>
          </a:xfrm>
        </p:grpSpPr>
        <p:pic>
          <p:nvPicPr>
            <p:cNvPr id="3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50DE703-565F-4CE2-8039-E470AE131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E4C8D4-275F-4F3F-9FBA-DD62F8A0AA54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2DB92D-29FC-4789-BC65-FBA61F266BC6}"/>
              </a:ext>
            </a:extLst>
          </p:cNvPr>
          <p:cNvSpPr/>
          <p:nvPr/>
        </p:nvSpPr>
        <p:spPr>
          <a:xfrm>
            <a:off x="6345422" y="2241739"/>
            <a:ext cx="476451" cy="5460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0EB421-EAE6-4A2E-ACD9-C0B63518640F}"/>
              </a:ext>
            </a:extLst>
          </p:cNvPr>
          <p:cNvGrpSpPr/>
          <p:nvPr/>
        </p:nvGrpSpPr>
        <p:grpSpPr>
          <a:xfrm>
            <a:off x="6747241" y="2670073"/>
            <a:ext cx="605240" cy="605240"/>
            <a:chOff x="5216333" y="-104980"/>
            <a:chExt cx="605240" cy="605240"/>
          </a:xfrm>
        </p:grpSpPr>
        <p:pic>
          <p:nvPicPr>
            <p:cNvPr id="2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7743B4B-5345-408A-A411-7646F748E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7D9595-2BA3-4F36-8217-B8B19C267A47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42" name="Picture 2" descr="https://cdn.discordapp.com/attachments/1087552191197368390/1098846603600744498/99C5C133599E399F09.png">
            <a:extLst>
              <a:ext uri="{FF2B5EF4-FFF2-40B4-BE49-F238E27FC236}">
                <a16:creationId xmlns:a16="http://schemas.microsoft.com/office/drawing/2014/main" id="{4229FAD1-BBC5-4AFF-ABE6-3A4C9E8D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4" y="1135705"/>
            <a:ext cx="2594886" cy="25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102565-E7FC-4BEB-9165-639C45049013}"/>
              </a:ext>
            </a:extLst>
          </p:cNvPr>
          <p:cNvSpPr/>
          <p:nvPr/>
        </p:nvSpPr>
        <p:spPr>
          <a:xfrm>
            <a:off x="6923018" y="1728132"/>
            <a:ext cx="1080079" cy="513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67065C-81B6-4C15-AA54-CDB09616A8E6}"/>
              </a:ext>
            </a:extLst>
          </p:cNvPr>
          <p:cNvGrpSpPr/>
          <p:nvPr/>
        </p:nvGrpSpPr>
        <p:grpSpPr>
          <a:xfrm>
            <a:off x="7700143" y="2078925"/>
            <a:ext cx="605240" cy="605240"/>
            <a:chOff x="5216333" y="-104980"/>
            <a:chExt cx="605240" cy="605240"/>
          </a:xfrm>
        </p:grpSpPr>
        <p:pic>
          <p:nvPicPr>
            <p:cNvPr id="1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BD27D1D1-D6CE-4F34-8D12-3B142B6D5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8B3052-4346-450E-9557-2894988830E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C04F651-325E-4BEA-B9F4-D85F4670E5CD}"/>
              </a:ext>
            </a:extLst>
          </p:cNvPr>
          <p:cNvSpPr/>
          <p:nvPr/>
        </p:nvSpPr>
        <p:spPr>
          <a:xfrm>
            <a:off x="8382714" y="1899686"/>
            <a:ext cx="1717631" cy="575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637EE5-2273-42FA-97B6-E69273D6839C}"/>
              </a:ext>
            </a:extLst>
          </p:cNvPr>
          <p:cNvGrpSpPr/>
          <p:nvPr/>
        </p:nvGrpSpPr>
        <p:grpSpPr>
          <a:xfrm>
            <a:off x="9797725" y="2281226"/>
            <a:ext cx="605240" cy="605240"/>
            <a:chOff x="5216333" y="-104980"/>
            <a:chExt cx="605240" cy="605240"/>
          </a:xfrm>
        </p:grpSpPr>
        <p:pic>
          <p:nvPicPr>
            <p:cNvPr id="2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00931CC-44BD-43F9-84B8-E4F9D5169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6C843E-586B-47D8-86C1-6C8009AA4904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68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 개발환경구축 가이드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DFD9F2-1608-49F2-9521-B45C5058C4E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FB1D0-A5A2-F543-481F-DC157F8F2DD4}"/>
              </a:ext>
            </a:extLst>
          </p:cNvPr>
          <p:cNvSpPr txBox="1"/>
          <p:nvPr/>
        </p:nvSpPr>
        <p:spPr>
          <a:xfrm>
            <a:off x="603509" y="1990362"/>
            <a:ext cx="3944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DB</a:t>
            </a:r>
            <a:endParaRPr lang="ko-KR" altLang="en-US" sz="24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84CA9-45F9-47B6-B7C1-C06B12B1AD04}"/>
              </a:ext>
            </a:extLst>
          </p:cNvPr>
          <p:cNvSpPr txBox="1"/>
          <p:nvPr/>
        </p:nvSpPr>
        <p:spPr>
          <a:xfrm>
            <a:off x="612249" y="3248047"/>
            <a:ext cx="3944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ECLIPSE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 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833A7-3DAE-4F8A-ADDA-51259990EC8D}"/>
              </a:ext>
            </a:extLst>
          </p:cNvPr>
          <p:cNvSpPr txBox="1"/>
          <p:nvPr/>
        </p:nvSpPr>
        <p:spPr>
          <a:xfrm>
            <a:off x="1083153" y="2389720"/>
            <a:ext cx="356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데이터베이스 적용하기</a:t>
            </a:r>
            <a:endParaRPr lang="en-US" altLang="ko-KR" sz="140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데이터베이스 적용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75F3FF-3E95-4E02-B6AD-7876D2029362}"/>
              </a:ext>
            </a:extLst>
          </p:cNvPr>
          <p:cNvSpPr txBox="1"/>
          <p:nvPr/>
        </p:nvSpPr>
        <p:spPr>
          <a:xfrm>
            <a:off x="612249" y="4498984"/>
            <a:ext cx="433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CMD</a:t>
            </a:r>
            <a:endParaRPr lang="ko-KR" altLang="en-US" sz="24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92D1AD-0D41-455D-94B8-3456BE10D051}"/>
              </a:ext>
            </a:extLst>
          </p:cNvPr>
          <p:cNvSpPr txBox="1"/>
          <p:nvPr/>
        </p:nvSpPr>
        <p:spPr>
          <a:xfrm>
            <a:off x="5250230" y="1990362"/>
            <a:ext cx="390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APACHE</a:t>
            </a:r>
            <a:endParaRPr lang="ko-KR" altLang="en-US" sz="24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C474E-B4B6-463D-B0A8-325C60CA9739}"/>
              </a:ext>
            </a:extLst>
          </p:cNvPr>
          <p:cNvSpPr txBox="1"/>
          <p:nvPr/>
        </p:nvSpPr>
        <p:spPr>
          <a:xfrm>
            <a:off x="1091892" y="3568458"/>
            <a:ext cx="355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ECLIPSE 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환경 변수 설정</a:t>
            </a:r>
            <a:endParaRPr lang="en-US" altLang="ko-KR" sz="140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ECLIPSE 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동작 확인</a:t>
            </a: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(8080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포트 충돌</a:t>
            </a: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40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AFE10E-801D-4A41-937F-FF24B8236322}"/>
              </a:ext>
            </a:extLst>
          </p:cNvPr>
          <p:cNvSpPr txBox="1"/>
          <p:nvPr/>
        </p:nvSpPr>
        <p:spPr>
          <a:xfrm>
            <a:off x="1083151" y="4959897"/>
            <a:ext cx="430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사용할 포트 확인하기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5ADD84-99E6-4DB1-A584-DA4DB0A4CFB4}"/>
              </a:ext>
            </a:extLst>
          </p:cNvPr>
          <p:cNvSpPr txBox="1"/>
          <p:nvPr/>
        </p:nvSpPr>
        <p:spPr>
          <a:xfrm>
            <a:off x="5534485" y="2382971"/>
            <a:ext cx="542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APACHE 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사용할 포트로 변경</a:t>
            </a:r>
            <a:endParaRPr lang="en-US" altLang="ko-KR" sz="140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포트 변경 사항 확인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FE51B6-A4D5-426B-AD5E-5E79A0F53658}"/>
              </a:ext>
            </a:extLst>
          </p:cNvPr>
          <p:cNvSpPr txBox="1"/>
          <p:nvPr/>
        </p:nvSpPr>
        <p:spPr>
          <a:xfrm>
            <a:off x="5258970" y="3248047"/>
            <a:ext cx="390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 ECLIPSE</a:t>
            </a:r>
            <a:endParaRPr lang="ko-KR" altLang="en-US" sz="24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5394F5-D6C9-46A8-9393-61EF4A966BAC}"/>
              </a:ext>
            </a:extLst>
          </p:cNvPr>
          <p:cNvSpPr txBox="1"/>
          <p:nvPr/>
        </p:nvSpPr>
        <p:spPr>
          <a:xfrm>
            <a:off x="5543225" y="3640656"/>
            <a:ext cx="3944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ECLIPSE 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</a:t>
            </a: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Import</a:t>
            </a:r>
          </a:p>
          <a:p>
            <a:pPr marL="342900" indent="-342900">
              <a:buAutoNum type="arabicParenR"/>
            </a:pP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Build Path</a:t>
            </a:r>
          </a:p>
          <a:p>
            <a:pPr marL="342900" indent="-342900">
              <a:buAutoNum type="arabicParenR"/>
            </a:pP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실행확인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5DFF5-EF9B-42CF-9741-67FE5C9C12CA}"/>
              </a:ext>
            </a:extLst>
          </p:cNvPr>
          <p:cNvSpPr txBox="1"/>
          <p:nvPr/>
        </p:nvSpPr>
        <p:spPr>
          <a:xfrm>
            <a:off x="5250230" y="4498984"/>
            <a:ext cx="390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CHROME</a:t>
            </a:r>
            <a:endParaRPr lang="ko-KR" altLang="en-US" sz="24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A23FB4-FAE6-4DBF-AED4-900CEC8DE042}"/>
              </a:ext>
            </a:extLst>
          </p:cNvPr>
          <p:cNvSpPr txBox="1"/>
          <p:nvPr/>
        </p:nvSpPr>
        <p:spPr>
          <a:xfrm>
            <a:off x="5534485" y="4891593"/>
            <a:ext cx="3944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화면 확인</a:t>
            </a:r>
          </a:p>
        </p:txBody>
      </p:sp>
    </p:spTree>
    <p:extLst>
      <p:ext uri="{BB962C8B-B14F-4D97-AF65-F5344CB8AC3E}">
        <p14:creationId xmlns:p14="http://schemas.microsoft.com/office/powerpoint/2010/main" val="179528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09" y="111525"/>
            <a:ext cx="8143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 - 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적용하기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34102" y="3695611"/>
            <a:ext cx="4177033" cy="1645755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86B59F-76AB-4EE9-894D-62A7E323E83C}"/>
              </a:ext>
            </a:extLst>
          </p:cNvPr>
          <p:cNvSpPr txBox="1"/>
          <p:nvPr/>
        </p:nvSpPr>
        <p:spPr>
          <a:xfrm>
            <a:off x="248840" y="3838212"/>
            <a:ext cx="42185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cmd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실행 후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sqlplus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생성했었던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system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1234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정상 동작임을 확인할 수 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create user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ryan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identified by 1234;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ryan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만들어 줍니다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grant connect, resource to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ryan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;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라이언에게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연결 권한을 줍니다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94ED4C-33E3-4115-9143-9BC152684B98}"/>
              </a:ext>
            </a:extLst>
          </p:cNvPr>
          <p:cNvSpPr txBox="1"/>
          <p:nvPr/>
        </p:nvSpPr>
        <p:spPr>
          <a:xfrm>
            <a:off x="3136486" y="2669226"/>
            <a:ext cx="31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D6EC94-22B4-4253-87A9-11884A62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9" y="1516627"/>
            <a:ext cx="2085963" cy="17831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0A72AD-887B-40BC-B7DB-A4DAF7BEC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354" y="1053386"/>
            <a:ext cx="6848063" cy="43407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DC298F-D024-4024-B8E2-EAAC09352045}"/>
              </a:ext>
            </a:extLst>
          </p:cNvPr>
          <p:cNvSpPr/>
          <p:nvPr/>
        </p:nvSpPr>
        <p:spPr>
          <a:xfrm>
            <a:off x="5394121" y="1359017"/>
            <a:ext cx="469784" cy="157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7D63D7C-73D1-42DE-97C3-54B62E260097}"/>
              </a:ext>
            </a:extLst>
          </p:cNvPr>
          <p:cNvSpPr/>
          <p:nvPr/>
        </p:nvSpPr>
        <p:spPr>
          <a:xfrm>
            <a:off x="5454242" y="2259554"/>
            <a:ext cx="469784" cy="157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327BB2-8FD9-4DB3-A1D5-EB490E657186}"/>
              </a:ext>
            </a:extLst>
          </p:cNvPr>
          <p:cNvSpPr/>
          <p:nvPr/>
        </p:nvSpPr>
        <p:spPr>
          <a:xfrm>
            <a:off x="5438862" y="2417164"/>
            <a:ext cx="469784" cy="157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B78D46B-B3F3-4AA1-BB2E-73479456EC78}"/>
              </a:ext>
            </a:extLst>
          </p:cNvPr>
          <p:cNvSpPr/>
          <p:nvPr/>
        </p:nvSpPr>
        <p:spPr>
          <a:xfrm>
            <a:off x="4850233" y="4229450"/>
            <a:ext cx="2053905" cy="157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7DEC58-7740-4A64-8C72-5334F9EF897C}"/>
              </a:ext>
            </a:extLst>
          </p:cNvPr>
          <p:cNvSpPr/>
          <p:nvPr/>
        </p:nvSpPr>
        <p:spPr>
          <a:xfrm>
            <a:off x="4826464" y="4811782"/>
            <a:ext cx="1859561" cy="221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056F0E4-360D-4F74-ACB3-20ECA951CE75}"/>
              </a:ext>
            </a:extLst>
          </p:cNvPr>
          <p:cNvGrpSpPr/>
          <p:nvPr/>
        </p:nvGrpSpPr>
        <p:grpSpPr>
          <a:xfrm>
            <a:off x="5793380" y="1463885"/>
            <a:ext cx="605240" cy="605240"/>
            <a:chOff x="5216333" y="-104980"/>
            <a:chExt cx="605240" cy="605240"/>
          </a:xfrm>
        </p:grpSpPr>
        <p:pic>
          <p:nvPicPr>
            <p:cNvPr id="6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29D4567-2D02-4103-835F-DB35F8A20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1A97B3F-96AB-4A92-AC28-7A30F2DA8CE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2B013D6-1CF1-4081-88B1-95A90C3068A9}"/>
              </a:ext>
            </a:extLst>
          </p:cNvPr>
          <p:cNvGrpSpPr/>
          <p:nvPr/>
        </p:nvGrpSpPr>
        <p:grpSpPr>
          <a:xfrm rot="18771535">
            <a:off x="6081236" y="2024737"/>
            <a:ext cx="605240" cy="605240"/>
            <a:chOff x="5216333" y="-104980"/>
            <a:chExt cx="605240" cy="605240"/>
          </a:xfrm>
        </p:grpSpPr>
        <p:pic>
          <p:nvPicPr>
            <p:cNvPr id="6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5DA547B8-C877-4FF4-BB4A-F4DF40C90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4453772-B1D4-4303-A52E-D21937B9E11D}"/>
                </a:ext>
              </a:extLst>
            </p:cNvPr>
            <p:cNvSpPr txBox="1"/>
            <p:nvPr/>
          </p:nvSpPr>
          <p:spPr>
            <a:xfrm rot="2828465">
              <a:off x="5310703" y="-76941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D78E770-A9B1-47E7-8F4E-341984B98D1F}"/>
              </a:ext>
            </a:extLst>
          </p:cNvPr>
          <p:cNvGrpSpPr/>
          <p:nvPr/>
        </p:nvGrpSpPr>
        <p:grpSpPr>
          <a:xfrm>
            <a:off x="6844244" y="4317348"/>
            <a:ext cx="605240" cy="605240"/>
            <a:chOff x="5216333" y="-104980"/>
            <a:chExt cx="605240" cy="605240"/>
          </a:xfrm>
        </p:grpSpPr>
        <p:pic>
          <p:nvPicPr>
            <p:cNvPr id="6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753C0B6-CDA3-4B91-9870-D23B79DA7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7F0ABF2-30D0-433C-A2E5-738208F74909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028C6C9-B732-4CAF-BAB0-7D29208A8D55}"/>
              </a:ext>
            </a:extLst>
          </p:cNvPr>
          <p:cNvGrpSpPr/>
          <p:nvPr/>
        </p:nvGrpSpPr>
        <p:grpSpPr>
          <a:xfrm>
            <a:off x="6581540" y="4974779"/>
            <a:ext cx="605240" cy="605240"/>
            <a:chOff x="5216333" y="-104980"/>
            <a:chExt cx="605240" cy="605240"/>
          </a:xfrm>
        </p:grpSpPr>
        <p:pic>
          <p:nvPicPr>
            <p:cNvPr id="7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E993389B-23F7-4D63-8542-E61924984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EEC578-0E1C-4309-BB71-A5B40BFCA86A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5A5B8A-14CC-4985-AF04-D721DAE8500F}"/>
              </a:ext>
            </a:extLst>
          </p:cNvPr>
          <p:cNvSpPr/>
          <p:nvPr/>
        </p:nvSpPr>
        <p:spPr>
          <a:xfrm>
            <a:off x="4569354" y="2711733"/>
            <a:ext cx="4174858" cy="345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48ACCCE-3AF8-45FA-85D4-4D7A68AB77EA}"/>
              </a:ext>
            </a:extLst>
          </p:cNvPr>
          <p:cNvGrpSpPr/>
          <p:nvPr/>
        </p:nvGrpSpPr>
        <p:grpSpPr>
          <a:xfrm>
            <a:off x="8599811" y="2972727"/>
            <a:ext cx="605240" cy="605240"/>
            <a:chOff x="5216333" y="-104980"/>
            <a:chExt cx="605240" cy="605240"/>
          </a:xfrm>
        </p:grpSpPr>
        <p:pic>
          <p:nvPicPr>
            <p:cNvPr id="8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B96A7F5C-F38D-4063-B4C8-46AC925141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8633896-F2D4-4B0E-80F4-DF25B0A4BBEF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19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31335" y="3429000"/>
            <a:ext cx="4290481" cy="2593289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94ED4C-33E3-4115-9143-9BC152684B98}"/>
              </a:ext>
            </a:extLst>
          </p:cNvPr>
          <p:cNvSpPr txBox="1"/>
          <p:nvPr/>
        </p:nvSpPr>
        <p:spPr>
          <a:xfrm>
            <a:off x="3136486" y="2669226"/>
            <a:ext cx="31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D6EC94-22B4-4253-87A9-11884A62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9" y="1516627"/>
            <a:ext cx="2085963" cy="178316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7E241E0-E681-476F-9C3A-8358CAA8F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05" y="5476878"/>
            <a:ext cx="6890158" cy="3265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B629A9E-F5A0-47DB-940D-8A8E87384DAF}"/>
              </a:ext>
            </a:extLst>
          </p:cNvPr>
          <p:cNvSpPr/>
          <p:nvPr/>
        </p:nvSpPr>
        <p:spPr>
          <a:xfrm>
            <a:off x="5926651" y="5578679"/>
            <a:ext cx="5775991" cy="188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7EF6E40-CB4E-47E0-87ED-817E69238B64}"/>
              </a:ext>
            </a:extLst>
          </p:cNvPr>
          <p:cNvGrpSpPr/>
          <p:nvPr/>
        </p:nvGrpSpPr>
        <p:grpSpPr>
          <a:xfrm>
            <a:off x="8330176" y="5737030"/>
            <a:ext cx="605240" cy="605240"/>
            <a:chOff x="5216333" y="-104980"/>
            <a:chExt cx="605240" cy="605240"/>
          </a:xfrm>
        </p:grpSpPr>
        <p:pic>
          <p:nvPicPr>
            <p:cNvPr id="5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839BE85-725E-4AE0-9E7E-3FFEAB3B3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E9ACF9-6B27-4ECA-BD50-09E46B2DC17F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FE0E77E-8270-4AED-A61C-745DFD588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505" y="1054574"/>
            <a:ext cx="6606770" cy="32405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CD4330-BCD2-4171-B016-2DC942F90F1D}"/>
              </a:ext>
            </a:extLst>
          </p:cNvPr>
          <p:cNvSpPr/>
          <p:nvPr/>
        </p:nvSpPr>
        <p:spPr>
          <a:xfrm>
            <a:off x="5414102" y="1054574"/>
            <a:ext cx="3620841" cy="326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D629AC-813F-4EBD-A6F9-7366F4B68226}"/>
              </a:ext>
            </a:extLst>
          </p:cNvPr>
          <p:cNvSpPr/>
          <p:nvPr/>
        </p:nvSpPr>
        <p:spPr>
          <a:xfrm>
            <a:off x="5414101" y="3195447"/>
            <a:ext cx="5600644" cy="395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10AB18D-9FA9-451C-83AA-0BAFC2B866C1}"/>
              </a:ext>
            </a:extLst>
          </p:cNvPr>
          <p:cNvSpPr/>
          <p:nvPr/>
        </p:nvSpPr>
        <p:spPr>
          <a:xfrm>
            <a:off x="5494789" y="4077050"/>
            <a:ext cx="431862" cy="227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8AFCC1-E3E8-4CA1-8997-030F3881AB8D}"/>
              </a:ext>
            </a:extLst>
          </p:cNvPr>
          <p:cNvGrpSpPr/>
          <p:nvPr/>
        </p:nvGrpSpPr>
        <p:grpSpPr>
          <a:xfrm>
            <a:off x="8716112" y="1297750"/>
            <a:ext cx="605240" cy="605240"/>
            <a:chOff x="5216333" y="-104980"/>
            <a:chExt cx="605240" cy="605240"/>
          </a:xfrm>
        </p:grpSpPr>
        <p:pic>
          <p:nvPicPr>
            <p:cNvPr id="4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A99C0FD9-11BD-47E2-9BC8-BF5471F43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65D6AA-27BA-4BEC-A0E0-F73BD93B8C95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3E50EB2-96A0-40BB-A17C-896D7FBC07DC}"/>
              </a:ext>
            </a:extLst>
          </p:cNvPr>
          <p:cNvGrpSpPr/>
          <p:nvPr/>
        </p:nvGrpSpPr>
        <p:grpSpPr>
          <a:xfrm>
            <a:off x="10837194" y="3434313"/>
            <a:ext cx="605240" cy="605240"/>
            <a:chOff x="5216333" y="-104980"/>
            <a:chExt cx="605240" cy="605240"/>
          </a:xfrm>
        </p:grpSpPr>
        <p:pic>
          <p:nvPicPr>
            <p:cNvPr id="5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62FFEB4-7778-4B0A-8A89-526211215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06F4F4-9FBB-479F-A665-B35816722C7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B02C0EA-906C-4C64-814D-27C6EF8D7F76}"/>
              </a:ext>
            </a:extLst>
          </p:cNvPr>
          <p:cNvGrpSpPr/>
          <p:nvPr/>
        </p:nvGrpSpPr>
        <p:grpSpPr>
          <a:xfrm>
            <a:off x="5859781" y="4252783"/>
            <a:ext cx="605240" cy="605240"/>
            <a:chOff x="5216333" y="-104980"/>
            <a:chExt cx="605240" cy="605240"/>
          </a:xfrm>
        </p:grpSpPr>
        <p:pic>
          <p:nvPicPr>
            <p:cNvPr id="6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78E04E6-0E75-4FF7-8374-0DC2DE8AA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665B846-9974-48CA-96AB-F4FC0605140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676184E-EE7D-4C9B-BEBE-075CC2B7C4ED}"/>
              </a:ext>
            </a:extLst>
          </p:cNvPr>
          <p:cNvSpPr txBox="1"/>
          <p:nvPr/>
        </p:nvSpPr>
        <p:spPr>
          <a:xfrm>
            <a:off x="231335" y="3609594"/>
            <a:ext cx="42729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GRANT CREATE ANY DIRECTORY TO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ryan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;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ryan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계정에 디렉토리 생성 권한을 부여합니다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Import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위해서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CREATE DIRECTORY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dump_dir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AS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＇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C:\Users\admin\Desktop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＇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;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바탕화면 경로에 디렉토리를 만듭니다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quit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sqlplus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접속을 종료해줍니다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impdp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ryan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/1234@XE directory=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dump_dir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dumpfile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input_sql.dmp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TABLE_EXISTS_ACTION=REPLACE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입력하여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바탕화면에 있는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input_sql.dmp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파일을 통해   데이터베이스 테이블을 줍니다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3A010C-03A6-4A71-B9AA-DC227A44DB62}"/>
              </a:ext>
            </a:extLst>
          </p:cNvPr>
          <p:cNvSpPr txBox="1"/>
          <p:nvPr/>
        </p:nvSpPr>
        <p:spPr>
          <a:xfrm>
            <a:off x="329609" y="111525"/>
            <a:ext cx="8143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 - 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적용하기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43A88-E01B-4306-BF8A-4DFC4497EE87}"/>
              </a:ext>
            </a:extLst>
          </p:cNvPr>
          <p:cNvSpPr txBox="1"/>
          <p:nvPr/>
        </p:nvSpPr>
        <p:spPr>
          <a:xfrm>
            <a:off x="276031" y="6074410"/>
            <a:ext cx="4153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CREATE DIRECTORY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디렉토리 만들 시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AS 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다음부분에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Import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할 데이터베이스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dmp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파일의 경로를 입력해주시면 됩니다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나중에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Export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 그 폴더에 파일을 만들 수 있습니다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185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162293" cy="1312152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94ED4C-33E3-4115-9143-9BC152684B98}"/>
              </a:ext>
            </a:extLst>
          </p:cNvPr>
          <p:cNvSpPr txBox="1"/>
          <p:nvPr/>
        </p:nvSpPr>
        <p:spPr>
          <a:xfrm>
            <a:off x="3136486" y="2669226"/>
            <a:ext cx="31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D6EC94-22B4-4253-87A9-11884A62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9" y="1516627"/>
            <a:ext cx="2085963" cy="178316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676184E-EE7D-4C9B-BEBE-075CC2B7C4ED}"/>
              </a:ext>
            </a:extLst>
          </p:cNvPr>
          <p:cNvSpPr txBox="1"/>
          <p:nvPr/>
        </p:nvSpPr>
        <p:spPr>
          <a:xfrm>
            <a:off x="248840" y="3838212"/>
            <a:ext cx="36968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확인을 위해 다시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sqlplus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접속합니다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ryan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/1234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접속합니다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 후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select * from member1 where id=‘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jjang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’;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입력하여 테이블 정보가 보기와 같이 나타나는지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E23635-F38A-4F73-B5D8-AEE14B689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212" y="1119336"/>
            <a:ext cx="5057109" cy="54377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F00E19-9168-4E05-8347-826541588E53}"/>
              </a:ext>
            </a:extLst>
          </p:cNvPr>
          <p:cNvSpPr/>
          <p:nvPr/>
        </p:nvSpPr>
        <p:spPr>
          <a:xfrm>
            <a:off x="6778305" y="1124125"/>
            <a:ext cx="520117" cy="192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83EA95-30D4-417E-8345-E69AB8FF7576}"/>
              </a:ext>
            </a:extLst>
          </p:cNvPr>
          <p:cNvSpPr/>
          <p:nvPr/>
        </p:nvSpPr>
        <p:spPr>
          <a:xfrm>
            <a:off x="6858699" y="1899686"/>
            <a:ext cx="359328" cy="135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A40CF4-AE07-4B06-8412-293AC73826DD}"/>
              </a:ext>
            </a:extLst>
          </p:cNvPr>
          <p:cNvSpPr/>
          <p:nvPr/>
        </p:nvSpPr>
        <p:spPr>
          <a:xfrm>
            <a:off x="6778305" y="2029788"/>
            <a:ext cx="520117" cy="192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DAE2B4-BB6E-449C-85F5-B3AFBE625C5A}"/>
              </a:ext>
            </a:extLst>
          </p:cNvPr>
          <p:cNvSpPr/>
          <p:nvPr/>
        </p:nvSpPr>
        <p:spPr>
          <a:xfrm>
            <a:off x="6096000" y="2572762"/>
            <a:ext cx="2561439" cy="271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5CEAC5-F82B-4609-A325-AA70E6F1333D}"/>
              </a:ext>
            </a:extLst>
          </p:cNvPr>
          <p:cNvSpPr/>
          <p:nvPr/>
        </p:nvSpPr>
        <p:spPr>
          <a:xfrm>
            <a:off x="5835941" y="2845265"/>
            <a:ext cx="3207113" cy="3329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D5D986-7110-4D24-A852-6D5BFABC93C6}"/>
              </a:ext>
            </a:extLst>
          </p:cNvPr>
          <p:cNvGrpSpPr/>
          <p:nvPr/>
        </p:nvGrpSpPr>
        <p:grpSpPr>
          <a:xfrm>
            <a:off x="7218027" y="1220588"/>
            <a:ext cx="605240" cy="605240"/>
            <a:chOff x="5216333" y="-104980"/>
            <a:chExt cx="605240" cy="605240"/>
          </a:xfrm>
        </p:grpSpPr>
        <p:pic>
          <p:nvPicPr>
            <p:cNvPr id="3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ADCFC97-7167-4E07-B3D0-6D19DEA81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C27B2A-CFB4-4BDC-9A69-990C646FE433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25A9A55-9171-4DFC-834C-89734E08942F}"/>
              </a:ext>
            </a:extLst>
          </p:cNvPr>
          <p:cNvGrpSpPr/>
          <p:nvPr/>
        </p:nvGrpSpPr>
        <p:grpSpPr>
          <a:xfrm>
            <a:off x="7145691" y="2063986"/>
            <a:ext cx="605240" cy="605240"/>
            <a:chOff x="5216333" y="-104980"/>
            <a:chExt cx="605240" cy="605240"/>
          </a:xfrm>
        </p:grpSpPr>
        <p:pic>
          <p:nvPicPr>
            <p:cNvPr id="4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7CA65B6-CA1F-4D47-B53B-921AE63FF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047BEE9-CD1C-4870-9EB9-D3444095288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CCDEF5-0E17-4CE8-B204-6DBA9078EE1B}"/>
              </a:ext>
            </a:extLst>
          </p:cNvPr>
          <p:cNvGrpSpPr/>
          <p:nvPr/>
        </p:nvGrpSpPr>
        <p:grpSpPr>
          <a:xfrm>
            <a:off x="8508645" y="2747403"/>
            <a:ext cx="605240" cy="605240"/>
            <a:chOff x="5216333" y="-104980"/>
            <a:chExt cx="605240" cy="605240"/>
          </a:xfrm>
        </p:grpSpPr>
        <p:pic>
          <p:nvPicPr>
            <p:cNvPr id="4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C796201-CC2A-4495-ACE1-101081EF0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ADA1BE-5FE8-407B-B37E-63AFC2FCF502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97168C5-C384-4804-9050-C01073778483}"/>
              </a:ext>
            </a:extLst>
          </p:cNvPr>
          <p:cNvSpPr txBox="1"/>
          <p:nvPr/>
        </p:nvSpPr>
        <p:spPr>
          <a:xfrm>
            <a:off x="506165" y="5052174"/>
            <a:ext cx="3647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확인이 끝나시면 </a:t>
            </a:r>
            <a:r>
              <a:rPr lang="en-US" altLang="ko-KR" sz="10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cmd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</a:t>
            </a:r>
            <a:r>
              <a:rPr lang="ko-KR" altLang="en-US" sz="10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종료시키면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됩니다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2FC015-D462-41BE-8F70-FCDCDC58FBC2}"/>
              </a:ext>
            </a:extLst>
          </p:cNvPr>
          <p:cNvSpPr txBox="1"/>
          <p:nvPr/>
        </p:nvSpPr>
        <p:spPr>
          <a:xfrm>
            <a:off x="329609" y="111525"/>
            <a:ext cx="8143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 - 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적용 확인하기</a:t>
            </a:r>
          </a:p>
        </p:txBody>
      </p:sp>
    </p:spTree>
    <p:extLst>
      <p:ext uri="{BB962C8B-B14F-4D97-AF65-F5344CB8AC3E}">
        <p14:creationId xmlns:p14="http://schemas.microsoft.com/office/powerpoint/2010/main" val="592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1"/>
            <a:ext cx="4170858" cy="2389365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94ED4C-33E3-4115-9143-9BC152684B98}"/>
              </a:ext>
            </a:extLst>
          </p:cNvPr>
          <p:cNvSpPr txBox="1"/>
          <p:nvPr/>
        </p:nvSpPr>
        <p:spPr>
          <a:xfrm>
            <a:off x="3136486" y="2669226"/>
            <a:ext cx="31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D6EC94-22B4-4253-87A9-11884A62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9" y="1516627"/>
            <a:ext cx="2085963" cy="178316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97168C5-C384-4804-9050-C01073778483}"/>
              </a:ext>
            </a:extLst>
          </p:cNvPr>
          <p:cNvSpPr txBox="1"/>
          <p:nvPr/>
        </p:nvSpPr>
        <p:spPr>
          <a:xfrm>
            <a:off x="531331" y="6122416"/>
            <a:ext cx="3647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확인이 끝나시면 </a:t>
            </a:r>
            <a:r>
              <a:rPr lang="en-US" altLang="ko-KR" sz="10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cmd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</a:t>
            </a:r>
            <a:r>
              <a:rPr lang="ko-KR" altLang="en-US" sz="10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종료시키면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됩니다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2FC015-D462-41BE-8F70-FCDCDC58FBC2}"/>
              </a:ext>
            </a:extLst>
          </p:cNvPr>
          <p:cNvSpPr txBox="1"/>
          <p:nvPr/>
        </p:nvSpPr>
        <p:spPr>
          <a:xfrm>
            <a:off x="329609" y="111525"/>
            <a:ext cx="8143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 - 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적용 확인하기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099486-A82B-4033-8B96-D02C320D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24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7A91DF-4153-4EFF-A606-EBE61C3B4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499" y="1013469"/>
            <a:ext cx="6744641" cy="51104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D895A7-5EF8-45CB-8484-E9E0606972F0}"/>
              </a:ext>
            </a:extLst>
          </p:cNvPr>
          <p:cNvSpPr/>
          <p:nvPr/>
        </p:nvSpPr>
        <p:spPr>
          <a:xfrm>
            <a:off x="5075339" y="1013469"/>
            <a:ext cx="3003259" cy="328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D376A6-376E-4845-935E-E146EC530F0D}"/>
              </a:ext>
            </a:extLst>
          </p:cNvPr>
          <p:cNvSpPr/>
          <p:nvPr/>
        </p:nvSpPr>
        <p:spPr>
          <a:xfrm>
            <a:off x="5075338" y="2079458"/>
            <a:ext cx="3003259" cy="328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2BBC39-FA00-402F-A767-81B81924160B}"/>
              </a:ext>
            </a:extLst>
          </p:cNvPr>
          <p:cNvSpPr/>
          <p:nvPr/>
        </p:nvSpPr>
        <p:spPr>
          <a:xfrm>
            <a:off x="5108560" y="3035721"/>
            <a:ext cx="3615990" cy="328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32F1B6-F8AE-4E81-85B4-B032C967FA1B}"/>
              </a:ext>
            </a:extLst>
          </p:cNvPr>
          <p:cNvSpPr/>
          <p:nvPr/>
        </p:nvSpPr>
        <p:spPr>
          <a:xfrm>
            <a:off x="5075337" y="4415466"/>
            <a:ext cx="1786857" cy="26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5037AE0-6F25-4935-BA2D-AB1CD8278B0B}"/>
              </a:ext>
            </a:extLst>
          </p:cNvPr>
          <p:cNvGrpSpPr/>
          <p:nvPr/>
        </p:nvGrpSpPr>
        <p:grpSpPr>
          <a:xfrm>
            <a:off x="7906341" y="1257189"/>
            <a:ext cx="605240" cy="605240"/>
            <a:chOff x="5216333" y="-104980"/>
            <a:chExt cx="605240" cy="605240"/>
          </a:xfrm>
        </p:grpSpPr>
        <p:pic>
          <p:nvPicPr>
            <p:cNvPr id="4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DDAB6D5-226B-4609-AF8D-995B2C12C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4A0C85-0598-43F6-8548-43358301A8F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E54BC97-F795-44BB-8BA6-1CE9537E611B}"/>
              </a:ext>
            </a:extLst>
          </p:cNvPr>
          <p:cNvGrpSpPr/>
          <p:nvPr/>
        </p:nvGrpSpPr>
        <p:grpSpPr>
          <a:xfrm>
            <a:off x="7951076" y="2243833"/>
            <a:ext cx="605240" cy="605240"/>
            <a:chOff x="5216333" y="-104980"/>
            <a:chExt cx="605240" cy="605240"/>
          </a:xfrm>
        </p:grpSpPr>
        <p:pic>
          <p:nvPicPr>
            <p:cNvPr id="5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F6D0B7E-7486-4B40-BE62-9C52A5560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263B9C-0DFA-4C73-812B-C66DC265A6A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E8D2992-C52B-4CD1-91CA-CC2E72FDBD34}"/>
              </a:ext>
            </a:extLst>
          </p:cNvPr>
          <p:cNvGrpSpPr/>
          <p:nvPr/>
        </p:nvGrpSpPr>
        <p:grpSpPr>
          <a:xfrm>
            <a:off x="8592301" y="3294239"/>
            <a:ext cx="605240" cy="605240"/>
            <a:chOff x="5216333" y="-104980"/>
            <a:chExt cx="605240" cy="605240"/>
          </a:xfrm>
        </p:grpSpPr>
        <p:pic>
          <p:nvPicPr>
            <p:cNvPr id="5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5666B50-7B3E-4245-A61C-DF3F1C194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6F251F3-0DB5-4B11-B928-99693B2AAE3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8A99DA5-3FCC-442A-829F-66D18260F712}"/>
              </a:ext>
            </a:extLst>
          </p:cNvPr>
          <p:cNvGrpSpPr/>
          <p:nvPr/>
        </p:nvGrpSpPr>
        <p:grpSpPr>
          <a:xfrm>
            <a:off x="6706298" y="4556198"/>
            <a:ext cx="605240" cy="605240"/>
            <a:chOff x="5216333" y="-104980"/>
            <a:chExt cx="605240" cy="605240"/>
          </a:xfrm>
        </p:grpSpPr>
        <p:pic>
          <p:nvPicPr>
            <p:cNvPr id="5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B90ED142-677A-421B-BD40-1831C78E3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20A3FF-F908-4F31-B813-B886D103DA8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A76D9CD-3030-46E8-BB32-A675BCADF608}"/>
              </a:ext>
            </a:extLst>
          </p:cNvPr>
          <p:cNvSpPr txBox="1"/>
          <p:nvPr/>
        </p:nvSpPr>
        <p:spPr>
          <a:xfrm>
            <a:off x="248840" y="3838212"/>
            <a:ext cx="3904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테이블들을 확인하기 위해서 먼저 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review 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테이블을 확인합니다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*select nik from review where rate='2’;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다음은 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inquiry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테이블을 확인합니다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*select nik from inquiry where num=14;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다음은 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reservation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테이블을 확인합니다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*select num from reservation where nik='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장기헌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다음은 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room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테이블을 확인합니다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*select num from room;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3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 개발환경구축 가이드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0D4B16-E89B-4D65-A5C1-6B41ADBE1705}"/>
              </a:ext>
            </a:extLst>
          </p:cNvPr>
          <p:cNvSpPr txBox="1"/>
          <p:nvPr/>
        </p:nvSpPr>
        <p:spPr>
          <a:xfrm>
            <a:off x="989889" y="1492425"/>
            <a:ext cx="293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JAVA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98B834-0A89-455D-8E54-E21FD10E63A3}"/>
              </a:ext>
            </a:extLst>
          </p:cNvPr>
          <p:cNvSpPr txBox="1"/>
          <p:nvPr/>
        </p:nvSpPr>
        <p:spPr>
          <a:xfrm>
            <a:off x="1465735" y="1881139"/>
            <a:ext cx="270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JAVA 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설치</a:t>
            </a:r>
            <a:endParaRPr lang="en-US" altLang="ko-KR" sz="140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4B4E18-CAA3-443E-B101-6F32456AB4A4}"/>
              </a:ext>
            </a:extLst>
          </p:cNvPr>
          <p:cNvSpPr txBox="1"/>
          <p:nvPr/>
        </p:nvSpPr>
        <p:spPr>
          <a:xfrm>
            <a:off x="989889" y="3198167"/>
            <a:ext cx="293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ECLIPSE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022515-E5CD-4A6C-BC8F-625FD664879F}"/>
              </a:ext>
            </a:extLst>
          </p:cNvPr>
          <p:cNvSpPr txBox="1"/>
          <p:nvPr/>
        </p:nvSpPr>
        <p:spPr>
          <a:xfrm>
            <a:off x="1561101" y="3597526"/>
            <a:ext cx="2073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ECLIPSE 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DFD9F2-1608-49F2-9521-B45C5058C4E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AB536-778C-489C-9653-B7BB8F9595A9}"/>
              </a:ext>
            </a:extLst>
          </p:cNvPr>
          <p:cNvSpPr txBox="1"/>
          <p:nvPr/>
        </p:nvSpPr>
        <p:spPr>
          <a:xfrm>
            <a:off x="989889" y="4903909"/>
            <a:ext cx="293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APACHE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56810-7C96-4574-BEBA-F56425ED1D52}"/>
              </a:ext>
            </a:extLst>
          </p:cNvPr>
          <p:cNvSpPr txBox="1"/>
          <p:nvPr/>
        </p:nvSpPr>
        <p:spPr>
          <a:xfrm>
            <a:off x="1561101" y="5303268"/>
            <a:ext cx="2073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APACHE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설치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CC2F37-9E59-48BD-8879-BA72BE00DF20}"/>
              </a:ext>
            </a:extLst>
          </p:cNvPr>
          <p:cNvSpPr txBox="1"/>
          <p:nvPr/>
        </p:nvSpPr>
        <p:spPr>
          <a:xfrm>
            <a:off x="5165337" y="2188916"/>
            <a:ext cx="293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DATABASE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FCA3AD-F8A5-4F3E-86D5-2DAB975FB02C}"/>
              </a:ext>
            </a:extLst>
          </p:cNvPr>
          <p:cNvSpPr txBox="1"/>
          <p:nvPr/>
        </p:nvSpPr>
        <p:spPr>
          <a:xfrm>
            <a:off x="5736549" y="2588275"/>
            <a:ext cx="2939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DATABASE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4FBADF-41A5-40D5-B07B-6CD732784431}"/>
              </a:ext>
            </a:extLst>
          </p:cNvPr>
          <p:cNvSpPr txBox="1"/>
          <p:nvPr/>
        </p:nvSpPr>
        <p:spPr>
          <a:xfrm>
            <a:off x="5165337" y="3976587"/>
            <a:ext cx="3511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 JAVA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 설정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FF3722-0A5B-45D5-A437-5DCF579569C9}"/>
              </a:ext>
            </a:extLst>
          </p:cNvPr>
          <p:cNvSpPr txBox="1"/>
          <p:nvPr/>
        </p:nvSpPr>
        <p:spPr>
          <a:xfrm>
            <a:off x="5736549" y="4375946"/>
            <a:ext cx="357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환경 변수 설정</a:t>
            </a:r>
            <a:endParaRPr lang="en-US" altLang="ko-KR" sz="140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</a:t>
            </a:r>
            <a:r>
              <a:rPr lang="ko-KR" altLang="en-US" sz="14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2944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9329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329610" y="4144873"/>
            <a:ext cx="3979210" cy="665820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A7EB45-0726-4EB4-84B3-BA46DAB2E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138" y="975115"/>
            <a:ext cx="6944825" cy="36052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F57700-C21E-4C36-94C1-ECFF13AE2DD8}"/>
              </a:ext>
            </a:extLst>
          </p:cNvPr>
          <p:cNvSpPr/>
          <p:nvPr/>
        </p:nvSpPr>
        <p:spPr>
          <a:xfrm>
            <a:off x="9982898" y="1994497"/>
            <a:ext cx="1392573" cy="12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68E8292-5764-4FC8-BC1D-3ADEEEB9D169}"/>
              </a:ext>
            </a:extLst>
          </p:cNvPr>
          <p:cNvGrpSpPr/>
          <p:nvPr/>
        </p:nvGrpSpPr>
        <p:grpSpPr>
          <a:xfrm>
            <a:off x="10620462" y="2074184"/>
            <a:ext cx="605240" cy="605240"/>
            <a:chOff x="5216333" y="-104980"/>
            <a:chExt cx="605240" cy="605240"/>
          </a:xfrm>
        </p:grpSpPr>
        <p:pic>
          <p:nvPicPr>
            <p:cNvPr id="4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9EB5DB0-FFF2-4944-962B-155AC17A7C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B16D70-7A6D-4516-8B4C-C316C1EE52A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F8E8AE5-2910-446E-986B-344EBA55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193" y="5029277"/>
            <a:ext cx="2000538" cy="54335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BDB2B-3440-427C-BD13-286EBD505715}"/>
              </a:ext>
            </a:extLst>
          </p:cNvPr>
          <p:cNvGrpSpPr/>
          <p:nvPr/>
        </p:nvGrpSpPr>
        <p:grpSpPr>
          <a:xfrm>
            <a:off x="8029930" y="5396116"/>
            <a:ext cx="605240" cy="605240"/>
            <a:chOff x="5216333" y="-104980"/>
            <a:chExt cx="605240" cy="605240"/>
          </a:xfrm>
        </p:grpSpPr>
        <p:pic>
          <p:nvPicPr>
            <p:cNvPr id="4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0284F8D-A8FD-460D-A0B8-A9D86FC42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F802FC3-87DE-4516-9DB6-2E9FFB11AD1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2AEEDCC-92AB-40EF-9F69-109884221DDB}"/>
              </a:ext>
            </a:extLst>
          </p:cNvPr>
          <p:cNvSpPr txBox="1"/>
          <p:nvPr/>
        </p:nvSpPr>
        <p:spPr>
          <a:xfrm>
            <a:off x="329610" y="4216173"/>
            <a:ext cx="4214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Eclipse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사용할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Workspace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Project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라는 이름으로 지정합니다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A9F208-2B5E-4AD9-B057-CC0EAFE21C25}"/>
              </a:ext>
            </a:extLst>
          </p:cNvPr>
          <p:cNvSpPr txBox="1"/>
          <p:nvPr/>
        </p:nvSpPr>
        <p:spPr>
          <a:xfrm>
            <a:off x="536990" y="4830182"/>
            <a:ext cx="3647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Workspace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사용할 이름은 아무거나 </a:t>
            </a:r>
            <a:r>
              <a:rPr lang="ko-KR" altLang="en-US" sz="10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지정하셔도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됩니다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37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9329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3944E-8EA5-49A1-A90C-9B95982283AC}"/>
              </a:ext>
            </a:extLst>
          </p:cNvPr>
          <p:cNvSpPr txBox="1"/>
          <p:nvPr/>
        </p:nvSpPr>
        <p:spPr>
          <a:xfrm>
            <a:off x="248841" y="3838213"/>
            <a:ext cx="42146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eclipse.exe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Use this as…..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선택 되어있으면 해제합니다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Browser…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생성한 디렉토리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(Project)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사용할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Workspace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Launch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버튼을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1"/>
            <a:ext cx="4188272" cy="1844647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5D9C92-E9BF-4B02-A907-99E6BF3FB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09" y="975115"/>
            <a:ext cx="4249483" cy="1918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1C9435-7851-4B39-8BDD-A9E02CA8E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01" y="2653635"/>
            <a:ext cx="4249483" cy="1844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C0CCA7-D202-4BB8-A864-A912F419E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09" y="4545455"/>
            <a:ext cx="4214626" cy="189452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C0D98D-B55F-4D4E-890D-CCA31F82C675}"/>
              </a:ext>
            </a:extLst>
          </p:cNvPr>
          <p:cNvGrpSpPr/>
          <p:nvPr/>
        </p:nvGrpSpPr>
        <p:grpSpPr>
          <a:xfrm>
            <a:off x="6398728" y="2460525"/>
            <a:ext cx="605240" cy="605240"/>
            <a:chOff x="5216333" y="-104980"/>
            <a:chExt cx="605240" cy="605240"/>
          </a:xfrm>
        </p:grpSpPr>
        <p:pic>
          <p:nvPicPr>
            <p:cNvPr id="2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83A2F82-6693-456E-A89A-2437EAF9E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7DC331-9E4F-46A1-91A5-568CB4DC78A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81D475-1FA0-4A7B-8ABD-E2C0214654B0}"/>
              </a:ext>
            </a:extLst>
          </p:cNvPr>
          <p:cNvGrpSpPr/>
          <p:nvPr/>
        </p:nvGrpSpPr>
        <p:grpSpPr>
          <a:xfrm>
            <a:off x="8972364" y="5357328"/>
            <a:ext cx="605240" cy="605240"/>
            <a:chOff x="5216333" y="-104980"/>
            <a:chExt cx="605240" cy="605240"/>
          </a:xfrm>
        </p:grpSpPr>
        <p:pic>
          <p:nvPicPr>
            <p:cNvPr id="3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6B45254-68BF-4388-AE0E-DE7A2FD43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EEF726-DC92-444C-A1DC-DE64C5D892A4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479F4F0-94B4-46F1-9236-1F02BFDF2DFE}"/>
              </a:ext>
            </a:extLst>
          </p:cNvPr>
          <p:cNvSpPr txBox="1"/>
          <p:nvPr/>
        </p:nvSpPr>
        <p:spPr>
          <a:xfrm>
            <a:off x="11346774" y="2777869"/>
            <a:ext cx="31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5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DE15938B-E390-4DAD-A96A-C2BE0279C545}"/>
              </a:ext>
            </a:extLst>
          </p:cNvPr>
          <p:cNvSpPr/>
          <p:nvPr/>
        </p:nvSpPr>
        <p:spPr>
          <a:xfrm>
            <a:off x="4990739" y="3832475"/>
            <a:ext cx="311304" cy="461665"/>
          </a:xfrm>
          <a:prstGeom prst="mathMultiply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F95DB80-3544-49E3-89F3-E86E76306FFE}"/>
              </a:ext>
            </a:extLst>
          </p:cNvPr>
          <p:cNvGrpSpPr/>
          <p:nvPr/>
        </p:nvGrpSpPr>
        <p:grpSpPr>
          <a:xfrm>
            <a:off x="5205525" y="4086153"/>
            <a:ext cx="605240" cy="605240"/>
            <a:chOff x="5216333" y="-104980"/>
            <a:chExt cx="605240" cy="605240"/>
          </a:xfrm>
        </p:grpSpPr>
        <p:pic>
          <p:nvPicPr>
            <p:cNvPr id="2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A9BDC2FA-2A0E-4FB7-842B-9CBE12FDE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ED2A5E-2EBB-473B-9F93-1E5B037F9E12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A835422-C8A3-47B7-8E09-A870D1669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5381" y="1012854"/>
            <a:ext cx="4445584" cy="25080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EDC6DB-C8EA-4A05-B792-7052EDAA815F}"/>
              </a:ext>
            </a:extLst>
          </p:cNvPr>
          <p:cNvSpPr/>
          <p:nvPr/>
        </p:nvSpPr>
        <p:spPr>
          <a:xfrm>
            <a:off x="8377195" y="2442017"/>
            <a:ext cx="414467" cy="72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D9349FF-F3F2-40CF-A073-8C9633277DB0}"/>
              </a:ext>
            </a:extLst>
          </p:cNvPr>
          <p:cNvGrpSpPr/>
          <p:nvPr/>
        </p:nvGrpSpPr>
        <p:grpSpPr>
          <a:xfrm>
            <a:off x="8700736" y="2470027"/>
            <a:ext cx="605240" cy="605240"/>
            <a:chOff x="5216333" y="-104980"/>
            <a:chExt cx="605240" cy="605240"/>
          </a:xfrm>
        </p:grpSpPr>
        <p:pic>
          <p:nvPicPr>
            <p:cNvPr id="4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BEB0D987-E12D-4C8E-A736-20F26FADD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C33096-761D-4C5C-A5B7-80D59823D71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20A912-F938-46BE-9612-78F6E985F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5381" y="3196377"/>
            <a:ext cx="4408044" cy="2003004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16C3AA6-CD00-4B7D-897F-0DEEC59AB2B0}"/>
              </a:ext>
            </a:extLst>
          </p:cNvPr>
          <p:cNvSpPr/>
          <p:nvPr/>
        </p:nvSpPr>
        <p:spPr>
          <a:xfrm>
            <a:off x="8169961" y="3991096"/>
            <a:ext cx="462311" cy="12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24EA41-3C0B-408F-87A2-D135C27FA6DC}"/>
              </a:ext>
            </a:extLst>
          </p:cNvPr>
          <p:cNvSpPr/>
          <p:nvPr/>
        </p:nvSpPr>
        <p:spPr>
          <a:xfrm>
            <a:off x="10539740" y="4926108"/>
            <a:ext cx="667952" cy="143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6EAB9E-8256-4EF4-884A-5341B74CDA5F}"/>
              </a:ext>
            </a:extLst>
          </p:cNvPr>
          <p:cNvGrpSpPr/>
          <p:nvPr/>
        </p:nvGrpSpPr>
        <p:grpSpPr>
          <a:xfrm>
            <a:off x="11000136" y="5026176"/>
            <a:ext cx="605240" cy="605240"/>
            <a:chOff x="5216333" y="-104980"/>
            <a:chExt cx="605240" cy="605240"/>
          </a:xfrm>
        </p:grpSpPr>
        <p:pic>
          <p:nvPicPr>
            <p:cNvPr id="4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5610BF5-76DE-45EF-980C-562C4FDBB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89B241A-87CE-4013-A146-9C8F97885D2E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6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0640767-AB1F-4219-8B19-50F5AE74D7F6}"/>
              </a:ext>
            </a:extLst>
          </p:cNvPr>
          <p:cNvGrpSpPr/>
          <p:nvPr/>
        </p:nvGrpSpPr>
        <p:grpSpPr>
          <a:xfrm>
            <a:off x="8584428" y="4072063"/>
            <a:ext cx="605240" cy="605240"/>
            <a:chOff x="5216333" y="-104980"/>
            <a:chExt cx="605240" cy="605240"/>
          </a:xfrm>
        </p:grpSpPr>
        <p:pic>
          <p:nvPicPr>
            <p:cNvPr id="5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E209EC45-8851-475E-A901-4646F25B0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9D2A53E-5222-4DA2-A4F8-AF7217FFB86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2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9329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182802" cy="1932562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306707-B2CB-49B2-AD0C-CD945E9D3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89" y="975115"/>
            <a:ext cx="2838290" cy="2138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E83B92-9D03-43AB-881A-7A71405F3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79" y="975115"/>
            <a:ext cx="3820885" cy="21385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31091A-45CA-4616-849B-B4713A2B2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89" y="3113668"/>
            <a:ext cx="2959723" cy="2476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07F7D2-1B97-460C-9EB6-F16FF96AF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812" y="3094104"/>
            <a:ext cx="3014397" cy="25340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8C0AAD-F0C3-43C2-BFA0-65D3CE55C5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22" y="4348932"/>
            <a:ext cx="2722469" cy="248247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F91FC4A8-6729-4B72-AF4A-6F31AC17E72F}"/>
              </a:ext>
            </a:extLst>
          </p:cNvPr>
          <p:cNvGrpSpPr/>
          <p:nvPr/>
        </p:nvGrpSpPr>
        <p:grpSpPr>
          <a:xfrm>
            <a:off x="6635234" y="1532660"/>
            <a:ext cx="605240" cy="605240"/>
            <a:chOff x="5216333" y="-104980"/>
            <a:chExt cx="605240" cy="605240"/>
          </a:xfrm>
        </p:grpSpPr>
        <p:pic>
          <p:nvPicPr>
            <p:cNvPr id="4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1FDFCB0-03B9-4022-865F-7B4C376B4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D805A34-9440-47CC-B501-0AD85648C38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C262223-2C11-450A-96FA-F7A609B283BB}"/>
              </a:ext>
            </a:extLst>
          </p:cNvPr>
          <p:cNvGrpSpPr/>
          <p:nvPr/>
        </p:nvGrpSpPr>
        <p:grpSpPr>
          <a:xfrm>
            <a:off x="10285518" y="1318230"/>
            <a:ext cx="605240" cy="605240"/>
            <a:chOff x="5216333" y="-104980"/>
            <a:chExt cx="605240" cy="605240"/>
          </a:xfrm>
        </p:grpSpPr>
        <p:pic>
          <p:nvPicPr>
            <p:cNvPr id="4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AC37A9B0-1276-46EC-B3B9-D3234F1A4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FA9968-D8A2-4E1D-BFC7-111C93C54A9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600819-D5D9-43ED-949A-8773C7B051A1}"/>
              </a:ext>
            </a:extLst>
          </p:cNvPr>
          <p:cNvGrpSpPr/>
          <p:nvPr/>
        </p:nvGrpSpPr>
        <p:grpSpPr>
          <a:xfrm>
            <a:off x="10912763" y="2823440"/>
            <a:ext cx="605240" cy="605240"/>
            <a:chOff x="5216333" y="-104980"/>
            <a:chExt cx="605240" cy="605240"/>
          </a:xfrm>
        </p:grpSpPr>
        <p:pic>
          <p:nvPicPr>
            <p:cNvPr id="5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1432817-484D-4052-B57F-31F4848B1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EE9E48-54AC-48BD-A6B5-42E28C3DAD9A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7A2014B-C832-408F-A082-6A3E62C165EF}"/>
              </a:ext>
            </a:extLst>
          </p:cNvPr>
          <p:cNvGrpSpPr/>
          <p:nvPr/>
        </p:nvGrpSpPr>
        <p:grpSpPr>
          <a:xfrm>
            <a:off x="5487217" y="3444058"/>
            <a:ext cx="605240" cy="605240"/>
            <a:chOff x="5216333" y="-104980"/>
            <a:chExt cx="605240" cy="605240"/>
          </a:xfrm>
        </p:grpSpPr>
        <p:pic>
          <p:nvPicPr>
            <p:cNvPr id="5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564F856D-CCB1-4CB9-BBB1-1446610AF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910A9A-8CB2-4CB4-BE8F-2EE78E6D5109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D888B40-82C0-4AA3-B7F1-ADE90E83C1EB}"/>
              </a:ext>
            </a:extLst>
          </p:cNvPr>
          <p:cNvGrpSpPr/>
          <p:nvPr/>
        </p:nvGrpSpPr>
        <p:grpSpPr>
          <a:xfrm>
            <a:off x="5579660" y="5342416"/>
            <a:ext cx="605240" cy="605240"/>
            <a:chOff x="5216333" y="-104980"/>
            <a:chExt cx="605240" cy="605240"/>
          </a:xfrm>
        </p:grpSpPr>
        <p:pic>
          <p:nvPicPr>
            <p:cNvPr id="5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47C721C-382F-4491-A322-56A863C9D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56F123-8B4A-453C-8033-4D7AF88446A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62A3058-D123-4A36-B5D9-B398C79A4D81}"/>
              </a:ext>
            </a:extLst>
          </p:cNvPr>
          <p:cNvGrpSpPr/>
          <p:nvPr/>
        </p:nvGrpSpPr>
        <p:grpSpPr>
          <a:xfrm>
            <a:off x="9809949" y="5083052"/>
            <a:ext cx="605240" cy="605240"/>
            <a:chOff x="5216333" y="-104980"/>
            <a:chExt cx="605240" cy="605240"/>
          </a:xfrm>
        </p:grpSpPr>
        <p:pic>
          <p:nvPicPr>
            <p:cNvPr id="6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0DA28B9-608C-4BC0-881A-AB9D3C96E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5E24101-DD9E-4326-80EC-950CD74ECE9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6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A88033-1F5A-4930-A27E-F71CE70B1C4F}"/>
              </a:ext>
            </a:extLst>
          </p:cNvPr>
          <p:cNvGrpSpPr/>
          <p:nvPr/>
        </p:nvGrpSpPr>
        <p:grpSpPr>
          <a:xfrm rot="15775685">
            <a:off x="7273229" y="5725737"/>
            <a:ext cx="610257" cy="605240"/>
            <a:chOff x="5211316" y="-104980"/>
            <a:chExt cx="610257" cy="605240"/>
          </a:xfrm>
        </p:grpSpPr>
        <p:pic>
          <p:nvPicPr>
            <p:cNvPr id="6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B55FDF00-5BA5-4DB2-9A43-9882B9128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D4FBBC-3CFB-4783-B60D-EFADA9F1D37F}"/>
                </a:ext>
              </a:extLst>
            </p:cNvPr>
            <p:cNvSpPr txBox="1"/>
            <p:nvPr/>
          </p:nvSpPr>
          <p:spPr>
            <a:xfrm rot="5824315">
              <a:off x="5286497" y="-88482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7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3"/>
            <a:ext cx="3339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시의 시작 화면입니다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Window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Preferences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General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Workspace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Text file encoding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찾습니다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Other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 후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UTF-8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변경합니다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4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9329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182802" cy="1932562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3"/>
            <a:ext cx="42146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CSS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Files,HTML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Files,JSP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Files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lvl="1"/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css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html,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jsp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모두 설정 방식은 동일합니다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Encoding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상태를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Encoding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UTF-8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변경합니다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Apply and Close(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적용 후 닫기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170C69-CC09-4EBC-BF77-B06FA615A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15" y="1481442"/>
            <a:ext cx="3561152" cy="42080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75838-E42C-49F8-B675-40BC7A531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67" y="1481443"/>
            <a:ext cx="3782209" cy="42080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3BB1D1-374E-4066-A518-BBCEAC34EB3B}"/>
              </a:ext>
            </a:extLst>
          </p:cNvPr>
          <p:cNvSpPr/>
          <p:nvPr/>
        </p:nvSpPr>
        <p:spPr>
          <a:xfrm>
            <a:off x="4832059" y="4555222"/>
            <a:ext cx="343948" cy="10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C49E36-24AB-46E1-A925-F081904AC6DF}"/>
              </a:ext>
            </a:extLst>
          </p:cNvPr>
          <p:cNvSpPr/>
          <p:nvPr/>
        </p:nvSpPr>
        <p:spPr>
          <a:xfrm>
            <a:off x="4832059" y="4657288"/>
            <a:ext cx="343948" cy="10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EF9E693-B8D1-43B6-A31C-1F88B3515542}"/>
              </a:ext>
            </a:extLst>
          </p:cNvPr>
          <p:cNvGrpSpPr/>
          <p:nvPr/>
        </p:nvGrpSpPr>
        <p:grpSpPr>
          <a:xfrm rot="15775685">
            <a:off x="4864814" y="3670482"/>
            <a:ext cx="610257" cy="605240"/>
            <a:chOff x="5211316" y="-104980"/>
            <a:chExt cx="610257" cy="605240"/>
          </a:xfrm>
        </p:grpSpPr>
        <p:pic>
          <p:nvPicPr>
            <p:cNvPr id="6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7BBAC04-42D1-4CB5-9910-66F294F33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3FADCEE-B3E9-4039-9587-9DFEDA5EA9AE}"/>
                </a:ext>
              </a:extLst>
            </p:cNvPr>
            <p:cNvSpPr txBox="1"/>
            <p:nvPr/>
          </p:nvSpPr>
          <p:spPr>
            <a:xfrm rot="5824315">
              <a:off x="5286497" y="-88482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88973CC-0882-493E-ABB7-9A127005A565}"/>
              </a:ext>
            </a:extLst>
          </p:cNvPr>
          <p:cNvGrpSpPr/>
          <p:nvPr/>
        </p:nvGrpSpPr>
        <p:grpSpPr>
          <a:xfrm rot="17565709">
            <a:off x="5220295" y="4126772"/>
            <a:ext cx="605240" cy="605240"/>
            <a:chOff x="5216333" y="-104980"/>
            <a:chExt cx="605240" cy="605240"/>
          </a:xfrm>
        </p:grpSpPr>
        <p:pic>
          <p:nvPicPr>
            <p:cNvPr id="7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CE7EDAF-29F2-4AC6-9814-8D7D18EB3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3DD3E0-E55A-4028-9B83-C89A1DAEB4E6}"/>
                </a:ext>
              </a:extLst>
            </p:cNvPr>
            <p:cNvSpPr txBox="1"/>
            <p:nvPr/>
          </p:nvSpPr>
          <p:spPr>
            <a:xfrm rot="4034291">
              <a:off x="5306348" y="-10129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19C66D4-F2C6-4122-B802-B8E8A2175833}"/>
              </a:ext>
            </a:extLst>
          </p:cNvPr>
          <p:cNvGrpSpPr/>
          <p:nvPr/>
        </p:nvGrpSpPr>
        <p:grpSpPr>
          <a:xfrm rot="20121541">
            <a:off x="5249241" y="4583289"/>
            <a:ext cx="605240" cy="606394"/>
            <a:chOff x="5216333" y="-106134"/>
            <a:chExt cx="605240" cy="606394"/>
          </a:xfrm>
        </p:grpSpPr>
        <p:pic>
          <p:nvPicPr>
            <p:cNvPr id="7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9950EF9A-5733-4542-87DA-8500C4534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9EE7057-806F-4CD1-AA9C-C308600BAEF9}"/>
                </a:ext>
              </a:extLst>
            </p:cNvPr>
            <p:cNvSpPr txBox="1"/>
            <p:nvPr/>
          </p:nvSpPr>
          <p:spPr>
            <a:xfrm rot="1478459">
              <a:off x="5290177" y="-10613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88D5C7F-6C7B-4EDA-BCFC-2A3ABAA9B117}"/>
              </a:ext>
            </a:extLst>
          </p:cNvPr>
          <p:cNvGrpSpPr/>
          <p:nvPr/>
        </p:nvGrpSpPr>
        <p:grpSpPr>
          <a:xfrm rot="933450">
            <a:off x="4918417" y="5163212"/>
            <a:ext cx="605240" cy="605240"/>
            <a:chOff x="5216333" y="-104980"/>
            <a:chExt cx="605240" cy="605240"/>
          </a:xfrm>
        </p:grpSpPr>
        <p:pic>
          <p:nvPicPr>
            <p:cNvPr id="7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D01B469-7A98-4841-B0CD-B8A2F80C2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B61631-C25E-4F78-80FB-D4DD037C8C42}"/>
                </a:ext>
              </a:extLst>
            </p:cNvPr>
            <p:cNvSpPr txBox="1"/>
            <p:nvPr/>
          </p:nvSpPr>
          <p:spPr>
            <a:xfrm rot="20137712">
              <a:off x="5274339" y="-9110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3007C70-D601-454F-B711-18A871E6FD8C}"/>
              </a:ext>
            </a:extLst>
          </p:cNvPr>
          <p:cNvGrpSpPr/>
          <p:nvPr/>
        </p:nvGrpSpPr>
        <p:grpSpPr>
          <a:xfrm>
            <a:off x="7046295" y="2648396"/>
            <a:ext cx="605240" cy="605240"/>
            <a:chOff x="5216333" y="-104980"/>
            <a:chExt cx="605240" cy="605240"/>
          </a:xfrm>
        </p:grpSpPr>
        <p:pic>
          <p:nvPicPr>
            <p:cNvPr id="8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F27E960-C5DE-4FE7-80EA-D88838BD7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4C63D5C-D31A-41AE-AA84-CF73B9F2012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65E5037-183F-4406-8C34-84DBACEE27F4}"/>
              </a:ext>
            </a:extLst>
          </p:cNvPr>
          <p:cNvGrpSpPr/>
          <p:nvPr/>
        </p:nvGrpSpPr>
        <p:grpSpPr>
          <a:xfrm>
            <a:off x="11156079" y="2621937"/>
            <a:ext cx="605240" cy="605240"/>
            <a:chOff x="5216333" y="-104980"/>
            <a:chExt cx="605240" cy="605240"/>
          </a:xfrm>
        </p:grpSpPr>
        <p:pic>
          <p:nvPicPr>
            <p:cNvPr id="8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9AC4FE6-D4E5-43DB-82C2-D1147567B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7305C-312E-403D-8536-42F53B99D5AE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1229AB-818D-40A4-A9FF-B81D7235C504}"/>
              </a:ext>
            </a:extLst>
          </p:cNvPr>
          <p:cNvSpPr/>
          <p:nvPr/>
        </p:nvSpPr>
        <p:spPr>
          <a:xfrm>
            <a:off x="10771464" y="5438651"/>
            <a:ext cx="605240" cy="189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93EBF4F-53F9-44B2-BCC5-9A7C6C07DCC3}"/>
              </a:ext>
            </a:extLst>
          </p:cNvPr>
          <p:cNvGrpSpPr/>
          <p:nvPr/>
        </p:nvGrpSpPr>
        <p:grpSpPr>
          <a:xfrm>
            <a:off x="11156079" y="5557393"/>
            <a:ext cx="605240" cy="605240"/>
            <a:chOff x="5216333" y="-104980"/>
            <a:chExt cx="605240" cy="605240"/>
          </a:xfrm>
        </p:grpSpPr>
        <p:pic>
          <p:nvPicPr>
            <p:cNvPr id="9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5BDEF45-744D-49F4-82FB-8FC11358D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031874-008C-4DEC-926D-2089731C6CD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8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9329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113434" cy="1472001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3"/>
            <a:ext cx="42146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Servers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 Servers are available……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Apache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Tomcat v9.0 Server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Next&gt;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0CF17E-B458-44A4-B610-1B7211457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09" y="975115"/>
            <a:ext cx="5113386" cy="2138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0E3121-8BAF-4881-B021-01D699E40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09" y="3323696"/>
            <a:ext cx="3001514" cy="3422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533CC7-1DFD-4F3B-879D-237C7D660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23" y="3323695"/>
            <a:ext cx="2959339" cy="342277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BA31C5EC-129A-4D79-AC68-80A828886104}"/>
              </a:ext>
            </a:extLst>
          </p:cNvPr>
          <p:cNvGrpSpPr/>
          <p:nvPr/>
        </p:nvGrpSpPr>
        <p:grpSpPr>
          <a:xfrm rot="15775685">
            <a:off x="6786669" y="2235941"/>
            <a:ext cx="610257" cy="605240"/>
            <a:chOff x="5211316" y="-104980"/>
            <a:chExt cx="610257" cy="605240"/>
          </a:xfrm>
        </p:grpSpPr>
        <p:pic>
          <p:nvPicPr>
            <p:cNvPr id="4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1DCEACD-518A-4389-90C1-3DDA52588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886DEC-92D4-44A8-A047-2CCBF2C20E95}"/>
                </a:ext>
              </a:extLst>
            </p:cNvPr>
            <p:cNvSpPr txBox="1"/>
            <p:nvPr/>
          </p:nvSpPr>
          <p:spPr>
            <a:xfrm rot="5824315">
              <a:off x="5286497" y="-88482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A278340-FADA-43FE-B26F-F23DEC3973D7}"/>
              </a:ext>
            </a:extLst>
          </p:cNvPr>
          <p:cNvGrpSpPr/>
          <p:nvPr/>
        </p:nvGrpSpPr>
        <p:grpSpPr>
          <a:xfrm>
            <a:off x="7153187" y="3020083"/>
            <a:ext cx="605240" cy="605240"/>
            <a:chOff x="5216333" y="-104980"/>
            <a:chExt cx="605240" cy="605240"/>
          </a:xfrm>
        </p:grpSpPr>
        <p:pic>
          <p:nvPicPr>
            <p:cNvPr id="4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E033B795-4CBA-4AAF-BEF5-ED69D26A1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A3D962-3174-4974-A8E0-175DDD00B15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55E51C-5DBA-4E8E-9331-1B891F63557E}"/>
              </a:ext>
            </a:extLst>
          </p:cNvPr>
          <p:cNvGrpSpPr/>
          <p:nvPr/>
        </p:nvGrpSpPr>
        <p:grpSpPr>
          <a:xfrm>
            <a:off x="5574063" y="4442059"/>
            <a:ext cx="605240" cy="605240"/>
            <a:chOff x="5216333" y="-104980"/>
            <a:chExt cx="605240" cy="605240"/>
          </a:xfrm>
        </p:grpSpPr>
        <p:pic>
          <p:nvPicPr>
            <p:cNvPr id="4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561090A-0FD5-4C08-BD16-F2247A235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154CE4-5302-4BD9-B930-1B259DF2D9B7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0012C3E-D77D-497A-8DFE-91CE2F3870FA}"/>
              </a:ext>
            </a:extLst>
          </p:cNvPr>
          <p:cNvGrpSpPr/>
          <p:nvPr/>
        </p:nvGrpSpPr>
        <p:grpSpPr>
          <a:xfrm>
            <a:off x="8977556" y="4996429"/>
            <a:ext cx="605240" cy="605240"/>
            <a:chOff x="5216333" y="-104980"/>
            <a:chExt cx="605240" cy="605240"/>
          </a:xfrm>
        </p:grpSpPr>
        <p:pic>
          <p:nvPicPr>
            <p:cNvPr id="5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939C0817-9CC4-4867-AC46-F31875035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EECFFA-EE1C-4C98-9BD3-3C5C50D5EC03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8F5775-D384-4F41-821A-A9885423E16E}"/>
              </a:ext>
            </a:extLst>
          </p:cNvPr>
          <p:cNvGrpSpPr/>
          <p:nvPr/>
        </p:nvGrpSpPr>
        <p:grpSpPr>
          <a:xfrm rot="15775685">
            <a:off x="9508447" y="5889831"/>
            <a:ext cx="610257" cy="605240"/>
            <a:chOff x="5211316" y="-104980"/>
            <a:chExt cx="610257" cy="605240"/>
          </a:xfrm>
        </p:grpSpPr>
        <p:pic>
          <p:nvPicPr>
            <p:cNvPr id="5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FDDA154-FDEE-4950-B6A6-82231F0D5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EEA14E-243B-4A67-A133-1589583D5C56}"/>
                </a:ext>
              </a:extLst>
            </p:cNvPr>
            <p:cNvSpPr txBox="1"/>
            <p:nvPr/>
          </p:nvSpPr>
          <p:spPr>
            <a:xfrm rot="5824315">
              <a:off x="5286497" y="-88482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72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9329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55712" y="3695610"/>
            <a:ext cx="4391702" cy="2034068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0" y="3838213"/>
            <a:ext cx="44913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JRE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Workbench default JRE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jdk-11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( JRE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jdk-11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변경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Browse…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Develop_kits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들어가서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apache-tomcat-9.0.73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선택한 후 확인을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C:\Develop_Kits\apache-tomcat-9.0.73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경로를 찾아서 확인을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Finish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66020-4DA1-42B2-96DE-C8EE70709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52" y="836762"/>
            <a:ext cx="5200647" cy="33637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E55497-5D15-4515-9339-6402E1AD1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8" y="2741937"/>
            <a:ext cx="5200647" cy="400453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8EADF3E-F063-491D-9710-783D8711CA3D}"/>
              </a:ext>
            </a:extLst>
          </p:cNvPr>
          <p:cNvGrpSpPr/>
          <p:nvPr/>
        </p:nvGrpSpPr>
        <p:grpSpPr>
          <a:xfrm>
            <a:off x="5328836" y="2601475"/>
            <a:ext cx="605240" cy="605240"/>
            <a:chOff x="5216333" y="-104980"/>
            <a:chExt cx="605240" cy="605240"/>
          </a:xfrm>
        </p:grpSpPr>
        <p:pic>
          <p:nvPicPr>
            <p:cNvPr id="5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67787CF-BEF0-4819-BCF3-1A29C44C9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93E147-DBF4-40A6-BF04-CBC0B79F4AD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E42499-5993-4049-954A-374163532519}"/>
              </a:ext>
            </a:extLst>
          </p:cNvPr>
          <p:cNvGrpSpPr/>
          <p:nvPr/>
        </p:nvGrpSpPr>
        <p:grpSpPr>
          <a:xfrm rot="15775685">
            <a:off x="6404033" y="1758662"/>
            <a:ext cx="610257" cy="605240"/>
            <a:chOff x="5211316" y="-104980"/>
            <a:chExt cx="610257" cy="605240"/>
          </a:xfrm>
        </p:grpSpPr>
        <p:pic>
          <p:nvPicPr>
            <p:cNvPr id="5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33865B4-7F56-4AC6-AEF0-B3D53F64E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9D4C36-995C-4CBD-BCA3-31C799F253F1}"/>
                </a:ext>
              </a:extLst>
            </p:cNvPr>
            <p:cNvSpPr txBox="1"/>
            <p:nvPr/>
          </p:nvSpPr>
          <p:spPr>
            <a:xfrm rot="5824315">
              <a:off x="5286497" y="-88482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DC44C8A-C11D-407B-823B-25EB4D89F44B}"/>
              </a:ext>
            </a:extLst>
          </p:cNvPr>
          <p:cNvGrpSpPr/>
          <p:nvPr/>
        </p:nvGrpSpPr>
        <p:grpSpPr>
          <a:xfrm>
            <a:off x="9711353" y="4056653"/>
            <a:ext cx="605240" cy="605240"/>
            <a:chOff x="5216333" y="-104980"/>
            <a:chExt cx="605240" cy="605240"/>
          </a:xfrm>
        </p:grpSpPr>
        <p:pic>
          <p:nvPicPr>
            <p:cNvPr id="6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7923FD2-DB79-483E-B990-D7149CEFF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9652461-3D24-4409-B229-6A50F127EAFE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3225D0F-7A7F-46CA-98A2-2471323B46F5}"/>
              </a:ext>
            </a:extLst>
          </p:cNvPr>
          <p:cNvGrpSpPr/>
          <p:nvPr/>
        </p:nvGrpSpPr>
        <p:grpSpPr>
          <a:xfrm>
            <a:off x="7372351" y="4045961"/>
            <a:ext cx="605240" cy="605240"/>
            <a:chOff x="5216333" y="-104980"/>
            <a:chExt cx="605240" cy="605240"/>
          </a:xfrm>
        </p:grpSpPr>
        <p:pic>
          <p:nvPicPr>
            <p:cNvPr id="6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C41715A1-AF4D-4530-B4A3-F0FCFBCE3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FE0C23-BF64-4164-A486-94802066BF85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A67999C-8E17-4D96-B907-B52ABB625B1B}"/>
              </a:ext>
            </a:extLst>
          </p:cNvPr>
          <p:cNvGrpSpPr/>
          <p:nvPr/>
        </p:nvGrpSpPr>
        <p:grpSpPr>
          <a:xfrm rot="15775685">
            <a:off x="8367160" y="5921088"/>
            <a:ext cx="610257" cy="605240"/>
            <a:chOff x="5211316" y="-104980"/>
            <a:chExt cx="610257" cy="605240"/>
          </a:xfrm>
        </p:grpSpPr>
        <p:pic>
          <p:nvPicPr>
            <p:cNvPr id="7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3B80751-DED5-495B-8C47-48CB57EAF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17EFEA-152D-411F-AA88-8B59D029D584}"/>
                </a:ext>
              </a:extLst>
            </p:cNvPr>
            <p:cNvSpPr txBox="1"/>
            <p:nvPr/>
          </p:nvSpPr>
          <p:spPr>
            <a:xfrm rot="5824315">
              <a:off x="5286497" y="-88482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6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8DF963C-2424-4FD1-A0B6-2A9C2B88A467}"/>
              </a:ext>
            </a:extLst>
          </p:cNvPr>
          <p:cNvSpPr txBox="1"/>
          <p:nvPr/>
        </p:nvSpPr>
        <p:spPr>
          <a:xfrm>
            <a:off x="314310" y="5729678"/>
            <a:ext cx="3647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Jdk-11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변경하는 이유는 저희가 앞 서 설치한 자바가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jdk-11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이기 때문입니다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241E68-4F75-43C1-9A92-0D5ABE085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133" y="2025821"/>
            <a:ext cx="4852754" cy="176528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DCE4E1-7C51-43CF-B8A6-111238975B90}"/>
              </a:ext>
            </a:extLst>
          </p:cNvPr>
          <p:cNvGrpSpPr/>
          <p:nvPr/>
        </p:nvGrpSpPr>
        <p:grpSpPr>
          <a:xfrm>
            <a:off x="8671980" y="2803776"/>
            <a:ext cx="605240" cy="605240"/>
            <a:chOff x="5216333" y="-104980"/>
            <a:chExt cx="605240" cy="605240"/>
          </a:xfrm>
        </p:grpSpPr>
        <p:pic>
          <p:nvPicPr>
            <p:cNvPr id="2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CA1ABF7-BB01-4B7A-B5F1-46DE37826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3BCCF9-08EC-480C-B804-1EFE4712FCF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997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 변수 설정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확인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(8080</a:t>
            </a:r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포트 충돌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071489" cy="1463613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3"/>
            <a:ext cx="3895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Servers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Tomcat v9.0 Server at localhost [Stopped, Republish]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초록      버튼을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8080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포트를 프로세스에서 사용 중이라서 생기는 충돌 오류입니다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75B7BC-13B2-4874-9C33-40EC739A4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78" y="4348454"/>
            <a:ext cx="238158" cy="181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667718-FBB5-4F53-82E9-B2C21181FD50}"/>
              </a:ext>
            </a:extLst>
          </p:cNvPr>
          <p:cNvSpPr txBox="1"/>
          <p:nvPr/>
        </p:nvSpPr>
        <p:spPr>
          <a:xfrm>
            <a:off x="329610" y="5285721"/>
            <a:ext cx="4400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8081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변경하는 이유</a:t>
            </a:r>
            <a:endParaRPr lang="en-US" altLang="ko-KR" sz="1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기본적으로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8080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설정되어 있습니다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8080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프로세스를 이용중일 경우 충돌이 일어납니다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오라클 다운로드시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Oracle HTTP Listener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8080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포트를 사용합니다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F84D617-D383-49FB-AA41-383EACFDB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075" y="3281505"/>
            <a:ext cx="4802101" cy="29714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FC7E8D1-D200-4F4E-98BB-E2896BE39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93" y="1421007"/>
            <a:ext cx="7235235" cy="86661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F54C9E-5DDE-4B16-A954-1A18744AD94B}"/>
              </a:ext>
            </a:extLst>
          </p:cNvPr>
          <p:cNvGrpSpPr/>
          <p:nvPr/>
        </p:nvGrpSpPr>
        <p:grpSpPr>
          <a:xfrm>
            <a:off x="6241101" y="1811059"/>
            <a:ext cx="605240" cy="605240"/>
            <a:chOff x="5216333" y="-104980"/>
            <a:chExt cx="605240" cy="605240"/>
          </a:xfrm>
        </p:grpSpPr>
        <p:pic>
          <p:nvPicPr>
            <p:cNvPr id="3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9AB852FC-48D1-4FB3-BD1A-3FC28559A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A350E6-CB9E-413E-855C-D91549B768EA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39EBAA1-BB2F-40C9-A2D3-E8ECE59F9034}"/>
              </a:ext>
            </a:extLst>
          </p:cNvPr>
          <p:cNvGrpSpPr/>
          <p:nvPr/>
        </p:nvGrpSpPr>
        <p:grpSpPr>
          <a:xfrm>
            <a:off x="11182755" y="1714564"/>
            <a:ext cx="605240" cy="605240"/>
            <a:chOff x="5216333" y="-104980"/>
            <a:chExt cx="605240" cy="605240"/>
          </a:xfrm>
        </p:grpSpPr>
        <p:pic>
          <p:nvPicPr>
            <p:cNvPr id="4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6C1F6EC-FF3D-42AF-B87A-809CEC3CF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5D0EE3-D128-454E-8063-84E662435E82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9506F59-0A5A-4C47-9C8D-5BDCE7992226}"/>
              </a:ext>
            </a:extLst>
          </p:cNvPr>
          <p:cNvGrpSpPr/>
          <p:nvPr/>
        </p:nvGrpSpPr>
        <p:grpSpPr>
          <a:xfrm>
            <a:off x="8146801" y="5950351"/>
            <a:ext cx="605240" cy="605240"/>
            <a:chOff x="5216333" y="-104980"/>
            <a:chExt cx="605240" cy="605240"/>
          </a:xfrm>
        </p:grpSpPr>
        <p:pic>
          <p:nvPicPr>
            <p:cNvPr id="5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5153E6D0-0405-46CA-9417-0DBB092F4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9DB739-C94E-4BA0-9DBD-E25B9B764E9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2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3CCDEA-B74F-4D5D-8595-4D20196C8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61" y="1708401"/>
            <a:ext cx="6296814" cy="225119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6252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CMD –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사용할 포트 확인하기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3"/>
            <a:ext cx="4092423" cy="1096708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3"/>
            <a:ext cx="392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Netstat –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ano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|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findstr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8081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–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사용할 포트를 정하기 위해서 사용하지 않는 포트를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FA04A5-61EF-43B8-89E3-479B8015B14E}"/>
              </a:ext>
            </a:extLst>
          </p:cNvPr>
          <p:cNvSpPr/>
          <p:nvPr/>
        </p:nvSpPr>
        <p:spPr>
          <a:xfrm>
            <a:off x="6952926" y="2923313"/>
            <a:ext cx="3533313" cy="376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8EC26D-97DD-4AAA-BB8E-FB331F8263EC}"/>
              </a:ext>
            </a:extLst>
          </p:cNvPr>
          <p:cNvSpPr/>
          <p:nvPr/>
        </p:nvSpPr>
        <p:spPr>
          <a:xfrm>
            <a:off x="2869035" y="2512857"/>
            <a:ext cx="1535185" cy="6375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PID</a:t>
            </a:r>
            <a:r>
              <a:rPr lang="ko-KR" altLang="en-US"/>
              <a:t>번호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77A23A8-FBEC-421F-9782-429C46A24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79" y="1516627"/>
            <a:ext cx="2085963" cy="17831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E6734F-3CEB-4EFA-B645-A69EE5DC0099}"/>
              </a:ext>
            </a:extLst>
          </p:cNvPr>
          <p:cNvGrpSpPr/>
          <p:nvPr/>
        </p:nvGrpSpPr>
        <p:grpSpPr>
          <a:xfrm>
            <a:off x="9020345" y="3150861"/>
            <a:ext cx="605240" cy="605240"/>
            <a:chOff x="5216333" y="-104980"/>
            <a:chExt cx="605240" cy="605240"/>
          </a:xfrm>
        </p:grpSpPr>
        <p:pic>
          <p:nvPicPr>
            <p:cNvPr id="2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AE3853E-9FFB-4176-B8E3-9F269A5A4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5A4FF3-0310-4556-9C75-41332ED0B5D3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21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7717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APACHE -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2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APACHE </a:t>
            </a:r>
            <a:r>
              <a:rPr lang="ko-KR" altLang="en-US" sz="32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사용할 포트로 변경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0" y="3695612"/>
            <a:ext cx="4130213" cy="1262690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https://cdn.discordapp.com/attachments/1087552191197368390/1098859011056599091/Apache_Tomcat_logo.svg.png">
            <a:extLst>
              <a:ext uri="{FF2B5EF4-FFF2-40B4-BE49-F238E27FC236}">
                <a16:creationId xmlns:a16="http://schemas.microsoft.com/office/drawing/2014/main" id="{93660F28-9ACB-43B9-A907-308C9B5AA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11" y="1649093"/>
            <a:ext cx="2109353" cy="149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0C961CD-C3FB-4D3E-8445-C5FD3F3B5239}"/>
              </a:ext>
            </a:extLst>
          </p:cNvPr>
          <p:cNvSpPr txBox="1"/>
          <p:nvPr/>
        </p:nvSpPr>
        <p:spPr>
          <a:xfrm>
            <a:off x="248841" y="3838213"/>
            <a:ext cx="38282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Servers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Tomcat v9.0 Server at localhost-config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server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.xml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하단의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Source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59FD98-25B3-4F55-B8A4-1CEA1476C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098" y="978944"/>
            <a:ext cx="7363853" cy="52109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B436E83-A142-4E8E-AD98-3D83A85F1E13}"/>
              </a:ext>
            </a:extLst>
          </p:cNvPr>
          <p:cNvSpPr/>
          <p:nvPr/>
        </p:nvSpPr>
        <p:spPr>
          <a:xfrm>
            <a:off x="4915949" y="2365695"/>
            <a:ext cx="696286" cy="209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E36753-86DB-4E6C-ADAD-8463B7FDA4D8}"/>
              </a:ext>
            </a:extLst>
          </p:cNvPr>
          <p:cNvGrpSpPr/>
          <p:nvPr/>
        </p:nvGrpSpPr>
        <p:grpSpPr>
          <a:xfrm rot="16475420">
            <a:off x="5511164" y="1865156"/>
            <a:ext cx="605240" cy="605240"/>
            <a:chOff x="5211964" y="-128537"/>
            <a:chExt cx="605240" cy="605240"/>
          </a:xfrm>
        </p:grpSpPr>
        <p:pic>
          <p:nvPicPr>
            <p:cNvPr id="4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E9422974-E542-4329-8D49-6C148C2E0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964" y="-128537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C70F36-8FCD-4ED1-9CED-5947A9C9595D}"/>
                </a:ext>
              </a:extLst>
            </p:cNvPr>
            <p:cNvSpPr txBox="1"/>
            <p:nvPr/>
          </p:nvSpPr>
          <p:spPr>
            <a:xfrm rot="5124580">
              <a:off x="5315213" y="-128151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DF05976-02C7-4B34-B47A-DB13B053B06C}"/>
              </a:ext>
            </a:extLst>
          </p:cNvPr>
          <p:cNvSpPr/>
          <p:nvPr/>
        </p:nvSpPr>
        <p:spPr>
          <a:xfrm>
            <a:off x="5264092" y="3240255"/>
            <a:ext cx="715922" cy="209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C134233-4AEC-4F7B-9A83-19198682F407}"/>
              </a:ext>
            </a:extLst>
          </p:cNvPr>
          <p:cNvGrpSpPr/>
          <p:nvPr/>
        </p:nvGrpSpPr>
        <p:grpSpPr>
          <a:xfrm>
            <a:off x="5909368" y="3392992"/>
            <a:ext cx="605240" cy="605240"/>
            <a:chOff x="5216333" y="-104980"/>
            <a:chExt cx="605240" cy="605240"/>
          </a:xfrm>
        </p:grpSpPr>
        <p:pic>
          <p:nvPicPr>
            <p:cNvPr id="5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E524CBE-14AF-44F2-B9D7-E5B2DC877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1D907A-5D74-4818-9F18-BBC1C347CF2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803F0CB-20A4-43B5-9FCD-2A9E68809F29}"/>
              </a:ext>
            </a:extLst>
          </p:cNvPr>
          <p:cNvSpPr/>
          <p:nvPr/>
        </p:nvSpPr>
        <p:spPr>
          <a:xfrm>
            <a:off x="7828327" y="5879056"/>
            <a:ext cx="605240" cy="209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BF49844-3914-442B-ACCB-4C9FBEF9A88D}"/>
              </a:ext>
            </a:extLst>
          </p:cNvPr>
          <p:cNvGrpSpPr/>
          <p:nvPr/>
        </p:nvGrpSpPr>
        <p:grpSpPr>
          <a:xfrm>
            <a:off x="8339250" y="6030462"/>
            <a:ext cx="605240" cy="605240"/>
            <a:chOff x="5216333" y="-104980"/>
            <a:chExt cx="605240" cy="605240"/>
          </a:xfrm>
        </p:grpSpPr>
        <p:pic>
          <p:nvPicPr>
            <p:cNvPr id="6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BD55348-8162-4BFF-8CC7-F1CA61084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435D265-1EB3-41AC-B72F-5B453A7BB87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0FC5FA5-1066-433C-95BB-A547660484E2}"/>
              </a:ext>
            </a:extLst>
          </p:cNvPr>
          <p:cNvSpPr/>
          <p:nvPr/>
        </p:nvSpPr>
        <p:spPr>
          <a:xfrm>
            <a:off x="5064163" y="2571241"/>
            <a:ext cx="2041311" cy="152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4A422D2-EEBE-4CE4-8E98-087D32EDC14C}"/>
              </a:ext>
            </a:extLst>
          </p:cNvPr>
          <p:cNvGrpSpPr/>
          <p:nvPr/>
        </p:nvGrpSpPr>
        <p:grpSpPr>
          <a:xfrm>
            <a:off x="6372170" y="2665253"/>
            <a:ext cx="605240" cy="605240"/>
            <a:chOff x="5216333" y="-104980"/>
            <a:chExt cx="605240" cy="605240"/>
          </a:xfrm>
        </p:grpSpPr>
        <p:pic>
          <p:nvPicPr>
            <p:cNvPr id="6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00F2943-7945-45A4-9096-39DD524DE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F754FD-8A11-458B-A15C-896E5FFC4B05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0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7717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APACHE -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2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APACHE </a:t>
            </a:r>
            <a:r>
              <a:rPr lang="ko-KR" altLang="en-US" sz="32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사용할 포트로 변경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3828210" cy="599536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https://cdn.discordapp.com/attachments/1087552191197368390/1098859011056599091/Apache_Tomcat_logo.svg.png">
            <a:extLst>
              <a:ext uri="{FF2B5EF4-FFF2-40B4-BE49-F238E27FC236}">
                <a16:creationId xmlns:a16="http://schemas.microsoft.com/office/drawing/2014/main" id="{93660F28-9ACB-43B9-A907-308C9B5AA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11" y="1649093"/>
            <a:ext cx="2109353" cy="149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0C961CD-C3FB-4D3E-8445-C5FD3F3B5239}"/>
              </a:ext>
            </a:extLst>
          </p:cNvPr>
          <p:cNvSpPr txBox="1"/>
          <p:nvPr/>
        </p:nvSpPr>
        <p:spPr>
          <a:xfrm>
            <a:off x="255712" y="3733770"/>
            <a:ext cx="4214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port = “8080”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(63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번째 줄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“8081”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변경 후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ctrl+s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저장합니다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55F6F50-0EC1-4748-97C2-3CEF23200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85" y="1366122"/>
            <a:ext cx="7005627" cy="43803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F38E7E-AEF8-4B4D-BCD8-826E5718FAB1}"/>
              </a:ext>
            </a:extLst>
          </p:cNvPr>
          <p:cNvGrpSpPr/>
          <p:nvPr/>
        </p:nvGrpSpPr>
        <p:grpSpPr>
          <a:xfrm>
            <a:off x="8599617" y="4999607"/>
            <a:ext cx="605240" cy="605240"/>
            <a:chOff x="5216333" y="-104980"/>
            <a:chExt cx="605240" cy="605240"/>
          </a:xfrm>
        </p:grpSpPr>
        <p:pic>
          <p:nvPicPr>
            <p:cNvPr id="1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CE8EE54-5B59-4697-AB47-73D5909EC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31BAD2-BD20-4BB6-A501-C91D83F12992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08D982-F7AA-4FEB-BD3C-DF211D3CD42C}"/>
              </a:ext>
            </a:extLst>
          </p:cNvPr>
          <p:cNvGrpSpPr/>
          <p:nvPr/>
        </p:nvGrpSpPr>
        <p:grpSpPr>
          <a:xfrm>
            <a:off x="9564046" y="4516473"/>
            <a:ext cx="605240" cy="605240"/>
            <a:chOff x="5216333" y="-104980"/>
            <a:chExt cx="605240" cy="605240"/>
          </a:xfrm>
        </p:grpSpPr>
        <p:pic>
          <p:nvPicPr>
            <p:cNvPr id="2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41F2A88-C7C2-4ACC-973A-3D1F74AD2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BA6ED7-F548-410E-A09E-4C9012E32312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56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230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3944E-8EA5-49A1-A90C-9B95982283AC}"/>
              </a:ext>
            </a:extLst>
          </p:cNvPr>
          <p:cNvSpPr txBox="1"/>
          <p:nvPr/>
        </p:nvSpPr>
        <p:spPr>
          <a:xfrm>
            <a:off x="248841" y="3838213"/>
            <a:ext cx="3731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위의 이미지를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JDK 19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Archive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다운받을 자바 버전을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Windows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zip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C:\Develop_Kits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후 압축 해제합니다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0" y="3695613"/>
            <a:ext cx="4042449" cy="1527596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918EFF3-4B32-488D-B4B7-E678072EDC58}"/>
              </a:ext>
            </a:extLst>
          </p:cNvPr>
          <p:cNvGrpSpPr/>
          <p:nvPr/>
        </p:nvGrpSpPr>
        <p:grpSpPr>
          <a:xfrm>
            <a:off x="2745076" y="2787752"/>
            <a:ext cx="605240" cy="605240"/>
            <a:chOff x="5216333" y="-104980"/>
            <a:chExt cx="605240" cy="605240"/>
          </a:xfrm>
        </p:grpSpPr>
        <p:pic>
          <p:nvPicPr>
            <p:cNvPr id="3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B1DF74D-4DE4-466C-A173-230C8E2E3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F2620A-AA17-4E94-8B8D-AA88C3600D7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E45A9E5-B1DE-403C-AD18-C3377AE2300A}"/>
              </a:ext>
            </a:extLst>
          </p:cNvPr>
          <p:cNvSpPr txBox="1"/>
          <p:nvPr/>
        </p:nvSpPr>
        <p:spPr>
          <a:xfrm>
            <a:off x="2168546" y="5330830"/>
            <a:ext cx="2037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C:\Develop_Kits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압축 해제</a:t>
            </a:r>
            <a:endParaRPr lang="en-US" altLang="ko-KR" sz="1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17FDE-8C3C-4B53-B951-370A81E5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65" y="871070"/>
            <a:ext cx="3647381" cy="3498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C82813-7C4B-4CF6-A003-A47CE54C8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26" y="871070"/>
            <a:ext cx="3342543" cy="37647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40BC12-1622-40D7-9FD3-9538FA427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30" y="4635829"/>
            <a:ext cx="6004231" cy="142622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023779B5-BB1A-4440-B1AE-E9E6C18B561F}"/>
              </a:ext>
            </a:extLst>
          </p:cNvPr>
          <p:cNvSpPr/>
          <p:nvPr/>
        </p:nvSpPr>
        <p:spPr>
          <a:xfrm>
            <a:off x="6417579" y="2045006"/>
            <a:ext cx="426918" cy="128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C77DFCC-47B1-4F17-B628-923F837A7736}"/>
              </a:ext>
            </a:extLst>
          </p:cNvPr>
          <p:cNvGrpSpPr/>
          <p:nvPr/>
        </p:nvGrpSpPr>
        <p:grpSpPr>
          <a:xfrm>
            <a:off x="6638966" y="2130528"/>
            <a:ext cx="605240" cy="605240"/>
            <a:chOff x="5216333" y="-104980"/>
            <a:chExt cx="605240" cy="605240"/>
          </a:xfrm>
        </p:grpSpPr>
        <p:pic>
          <p:nvPicPr>
            <p:cNvPr id="3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D5E0B15-65F2-4B0D-A7EF-4F3826107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A34E73-21F3-4E05-94AC-A78AC829041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E90377F-7574-4BA8-B590-750411B9EB93}"/>
              </a:ext>
            </a:extLst>
          </p:cNvPr>
          <p:cNvSpPr/>
          <p:nvPr/>
        </p:nvSpPr>
        <p:spPr>
          <a:xfrm>
            <a:off x="8403926" y="3083109"/>
            <a:ext cx="406410" cy="86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68C432-9861-4AA9-9994-1C36B298A4A9}"/>
              </a:ext>
            </a:extLst>
          </p:cNvPr>
          <p:cNvGrpSpPr/>
          <p:nvPr/>
        </p:nvGrpSpPr>
        <p:grpSpPr>
          <a:xfrm>
            <a:off x="8735704" y="3126380"/>
            <a:ext cx="605240" cy="605240"/>
            <a:chOff x="5216333" y="-104980"/>
            <a:chExt cx="605240" cy="605240"/>
          </a:xfrm>
        </p:grpSpPr>
        <p:pic>
          <p:nvPicPr>
            <p:cNvPr id="4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86E52AF-8F35-4994-ACD8-8F37747AF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7BDDDD-1F66-4BEF-8D35-161DE342A83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847A749-600F-4891-9B21-72E6739F16B1}"/>
              </a:ext>
            </a:extLst>
          </p:cNvPr>
          <p:cNvSpPr/>
          <p:nvPr/>
        </p:nvSpPr>
        <p:spPr>
          <a:xfrm>
            <a:off x="8810336" y="4968715"/>
            <a:ext cx="426918" cy="152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296876-DA33-49BF-95B8-B523B44EDF1E}"/>
              </a:ext>
            </a:extLst>
          </p:cNvPr>
          <p:cNvGrpSpPr/>
          <p:nvPr/>
        </p:nvGrpSpPr>
        <p:grpSpPr>
          <a:xfrm>
            <a:off x="9114853" y="5078199"/>
            <a:ext cx="605240" cy="605240"/>
            <a:chOff x="5216333" y="-104980"/>
            <a:chExt cx="605240" cy="605240"/>
          </a:xfrm>
        </p:grpSpPr>
        <p:pic>
          <p:nvPicPr>
            <p:cNvPr id="4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18502C5-57C1-4F84-A699-F78459852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A32E54-1BEE-4DAF-8389-8116707C02D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https://cdn.discordapp.com/attachments/1087552191197368390/1098846603600744498/99C5C133599E399F09.png">
            <a:hlinkClick r:id="rId7"/>
            <a:extLst>
              <a:ext uri="{FF2B5EF4-FFF2-40B4-BE49-F238E27FC236}">
                <a16:creationId xmlns:a16="http://schemas.microsoft.com/office/drawing/2014/main" id="{AE9A4CDE-84D8-4DF5-9EA1-C4CF9156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4" y="1135705"/>
            <a:ext cx="2594886" cy="25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A57296D-FDFB-4C95-8768-2F89DD13342C}"/>
              </a:ext>
            </a:extLst>
          </p:cNvPr>
          <p:cNvSpPr/>
          <p:nvPr/>
        </p:nvSpPr>
        <p:spPr>
          <a:xfrm>
            <a:off x="5400566" y="4695587"/>
            <a:ext cx="2099192" cy="273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818D563-EE11-46CE-A70F-5217C11DD5BA}"/>
              </a:ext>
            </a:extLst>
          </p:cNvPr>
          <p:cNvGrpSpPr/>
          <p:nvPr/>
        </p:nvGrpSpPr>
        <p:grpSpPr>
          <a:xfrm>
            <a:off x="7400337" y="4881598"/>
            <a:ext cx="605240" cy="605240"/>
            <a:chOff x="5216333" y="-104980"/>
            <a:chExt cx="605240" cy="605240"/>
          </a:xfrm>
        </p:grpSpPr>
        <p:pic>
          <p:nvPicPr>
            <p:cNvPr id="5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EDCA9BD-DCB7-4512-9BF9-082348DE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F719C51-FB60-47AE-8226-9B04EB8DD86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0772CC-60FD-46D7-B69D-4CF39C5529FE}"/>
              </a:ext>
            </a:extLst>
          </p:cNvPr>
          <p:cNvSpPr txBox="1"/>
          <p:nvPr/>
        </p:nvSpPr>
        <p:spPr>
          <a:xfrm>
            <a:off x="236496" y="6500254"/>
            <a:ext cx="23663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주소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https://jdk.java.net</a:t>
            </a:r>
          </a:p>
        </p:txBody>
      </p:sp>
    </p:spTree>
    <p:extLst>
      <p:ext uri="{BB962C8B-B14F-4D97-AF65-F5344CB8AC3E}">
        <p14:creationId xmlns:p14="http://schemas.microsoft.com/office/powerpoint/2010/main" val="26145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6210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APACHE -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포트 변경 사항 확인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0" y="3695612"/>
            <a:ext cx="4139167" cy="1466229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https://cdn.discordapp.com/attachments/1087552191197368390/1098859011056599091/Apache_Tomcat_logo.svg.png">
            <a:extLst>
              <a:ext uri="{FF2B5EF4-FFF2-40B4-BE49-F238E27FC236}">
                <a16:creationId xmlns:a16="http://schemas.microsoft.com/office/drawing/2014/main" id="{93660F28-9ACB-43B9-A907-308C9B5AA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11" y="1649093"/>
            <a:ext cx="2109353" cy="149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0C961CD-C3FB-4D3E-8445-C5FD3F3B5239}"/>
              </a:ext>
            </a:extLst>
          </p:cNvPr>
          <p:cNvSpPr txBox="1"/>
          <p:nvPr/>
        </p:nvSpPr>
        <p:spPr>
          <a:xfrm>
            <a:off x="248841" y="3838213"/>
            <a:ext cx="3593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버튼을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나타나는 방화벽의 액세스 허용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(A)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주소창에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localhost:8081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404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나타날 시 정상으로     작동 중임을 알 수 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3D1EAC-4AB1-4402-9D39-6554E5007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472" y="1481442"/>
            <a:ext cx="7173326" cy="11050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17D86C5-21F1-4D1B-8487-07DFFCE769FB}"/>
              </a:ext>
            </a:extLst>
          </p:cNvPr>
          <p:cNvSpPr/>
          <p:nvPr/>
        </p:nvSpPr>
        <p:spPr>
          <a:xfrm>
            <a:off x="10125512" y="1568741"/>
            <a:ext cx="285226" cy="23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1D6663-2CDC-4D5F-BC99-6FBF24118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05" y="3075920"/>
            <a:ext cx="7292308" cy="31990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E14AB1-1352-4F39-AF17-4AE66EDC729A}"/>
              </a:ext>
            </a:extLst>
          </p:cNvPr>
          <p:cNvSpPr/>
          <p:nvPr/>
        </p:nvSpPr>
        <p:spPr>
          <a:xfrm>
            <a:off x="5662569" y="3506598"/>
            <a:ext cx="877395" cy="251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068B57-3259-4549-B9D7-1985232016E9}"/>
              </a:ext>
            </a:extLst>
          </p:cNvPr>
          <p:cNvSpPr/>
          <p:nvPr/>
        </p:nvSpPr>
        <p:spPr>
          <a:xfrm>
            <a:off x="4615343" y="4433558"/>
            <a:ext cx="2607578" cy="32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6EA6B22-F15D-4248-8F34-177F448D3A8E}"/>
              </a:ext>
            </a:extLst>
          </p:cNvPr>
          <p:cNvGrpSpPr/>
          <p:nvPr/>
        </p:nvGrpSpPr>
        <p:grpSpPr>
          <a:xfrm>
            <a:off x="10327749" y="1745725"/>
            <a:ext cx="605240" cy="605240"/>
            <a:chOff x="5216333" y="-104980"/>
            <a:chExt cx="605240" cy="605240"/>
          </a:xfrm>
        </p:grpSpPr>
        <p:pic>
          <p:nvPicPr>
            <p:cNvPr id="4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5577D73B-C7B2-4769-BD4D-4B6B16621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546B4F-CB0E-4B8A-9211-FC6A97AB5472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BF6FB5-5DF1-4C43-A9DD-8C833A3C3632}"/>
              </a:ext>
            </a:extLst>
          </p:cNvPr>
          <p:cNvGrpSpPr/>
          <p:nvPr/>
        </p:nvGrpSpPr>
        <p:grpSpPr>
          <a:xfrm>
            <a:off x="6435257" y="3642452"/>
            <a:ext cx="605240" cy="605240"/>
            <a:chOff x="5216333" y="-104980"/>
            <a:chExt cx="605240" cy="605240"/>
          </a:xfrm>
        </p:grpSpPr>
        <p:pic>
          <p:nvPicPr>
            <p:cNvPr id="4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AF54B01-4AB5-4377-B2D1-293AA5CD3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32335F-5FAA-42AA-9CF7-0940734A8F93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B81D521-C43C-4D1F-A4EF-BAFBBEBAE2E0}"/>
              </a:ext>
            </a:extLst>
          </p:cNvPr>
          <p:cNvGrpSpPr/>
          <p:nvPr/>
        </p:nvGrpSpPr>
        <p:grpSpPr>
          <a:xfrm>
            <a:off x="6624648" y="4675441"/>
            <a:ext cx="605240" cy="605240"/>
            <a:chOff x="5216333" y="-104980"/>
            <a:chExt cx="605240" cy="605240"/>
          </a:xfrm>
        </p:grpSpPr>
        <p:pic>
          <p:nvPicPr>
            <p:cNvPr id="4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AE74394-8CCE-4EB2-9491-3BCB46C56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31C13-B0FA-47DE-86F7-ADB2C5CE931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8B08DA61-3109-4C5E-8D7F-27AB99A1D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30" y="3863380"/>
            <a:ext cx="238158" cy="181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2E4FAA-65CD-434C-BD26-7320A7313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023" y="2408560"/>
            <a:ext cx="4214284" cy="295751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CB2326-6A2F-493E-A5A1-3E9F1FD550AC}"/>
              </a:ext>
            </a:extLst>
          </p:cNvPr>
          <p:cNvGrpSpPr/>
          <p:nvPr/>
        </p:nvGrpSpPr>
        <p:grpSpPr>
          <a:xfrm rot="15775685">
            <a:off x="10499157" y="4524137"/>
            <a:ext cx="610257" cy="605240"/>
            <a:chOff x="5211316" y="-104980"/>
            <a:chExt cx="610257" cy="605240"/>
          </a:xfrm>
        </p:grpSpPr>
        <p:pic>
          <p:nvPicPr>
            <p:cNvPr id="2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86B3BCD-C322-4A3F-B7E3-EA7E4BEEE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83DD3F-58D3-4A6B-AFAC-C4A699589442}"/>
                </a:ext>
              </a:extLst>
            </p:cNvPr>
            <p:cNvSpPr txBox="1"/>
            <p:nvPr/>
          </p:nvSpPr>
          <p:spPr>
            <a:xfrm rot="5824315">
              <a:off x="5286497" y="-88482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1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-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 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Import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180006" cy="1388115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3"/>
            <a:ext cx="38924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좌측 상단의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File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클릭하면 나오는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Import…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WAR file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Next &gt;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45ACCF-5552-458C-8E71-C962DF2AB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51" y="975115"/>
            <a:ext cx="2398601" cy="43518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6EA9BAA-B760-4CC0-9016-F9A00754E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436" y="1043876"/>
            <a:ext cx="4877481" cy="51537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5B09E1C-7720-4221-905C-6AE4D3FF54D9}"/>
              </a:ext>
            </a:extLst>
          </p:cNvPr>
          <p:cNvSpPr/>
          <p:nvPr/>
        </p:nvSpPr>
        <p:spPr>
          <a:xfrm>
            <a:off x="4648151" y="1132514"/>
            <a:ext cx="242631" cy="159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ECE86A-6577-417D-9554-D008FB4E0D55}"/>
              </a:ext>
            </a:extLst>
          </p:cNvPr>
          <p:cNvSpPr/>
          <p:nvPr/>
        </p:nvSpPr>
        <p:spPr>
          <a:xfrm>
            <a:off x="4648151" y="4136613"/>
            <a:ext cx="1051824" cy="192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9ADF0C-7D14-4496-ADA2-91BA094755A7}"/>
              </a:ext>
            </a:extLst>
          </p:cNvPr>
          <p:cNvSpPr/>
          <p:nvPr/>
        </p:nvSpPr>
        <p:spPr>
          <a:xfrm>
            <a:off x="7559863" y="4439174"/>
            <a:ext cx="501957" cy="15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2EC4C24-7944-4B8C-BBE8-57EA66FC38E7}"/>
              </a:ext>
            </a:extLst>
          </p:cNvPr>
          <p:cNvSpPr/>
          <p:nvPr/>
        </p:nvSpPr>
        <p:spPr>
          <a:xfrm>
            <a:off x="7689525" y="4597167"/>
            <a:ext cx="700722" cy="208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B8E308D-8580-4646-8BEE-2ED837768C31}"/>
              </a:ext>
            </a:extLst>
          </p:cNvPr>
          <p:cNvGrpSpPr/>
          <p:nvPr/>
        </p:nvGrpSpPr>
        <p:grpSpPr>
          <a:xfrm>
            <a:off x="4871443" y="1228384"/>
            <a:ext cx="605240" cy="605240"/>
            <a:chOff x="5216333" y="-104980"/>
            <a:chExt cx="605240" cy="605240"/>
          </a:xfrm>
        </p:grpSpPr>
        <p:pic>
          <p:nvPicPr>
            <p:cNvPr id="5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CDC1A993-4A44-4792-8E9C-7CB6C5E3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76820A-A408-4B59-B48D-CA9467A3403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8485F6B-6620-41E2-BC4D-C6E333132F7E}"/>
              </a:ext>
            </a:extLst>
          </p:cNvPr>
          <p:cNvGrpSpPr/>
          <p:nvPr/>
        </p:nvGrpSpPr>
        <p:grpSpPr>
          <a:xfrm>
            <a:off x="5311243" y="4272397"/>
            <a:ext cx="605240" cy="605240"/>
            <a:chOff x="5216333" y="-104980"/>
            <a:chExt cx="605240" cy="605240"/>
          </a:xfrm>
        </p:grpSpPr>
        <p:pic>
          <p:nvPicPr>
            <p:cNvPr id="5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72DB4A0-0083-4E72-8742-24457AF17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DD1732-A255-47CF-8401-239F7A7AF657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6C05DD1-6CD6-492C-8F71-CD85847E4620}"/>
              </a:ext>
            </a:extLst>
          </p:cNvPr>
          <p:cNvGrpSpPr/>
          <p:nvPr/>
        </p:nvGrpSpPr>
        <p:grpSpPr>
          <a:xfrm rot="15299767">
            <a:off x="7887441" y="3819817"/>
            <a:ext cx="605240" cy="605240"/>
            <a:chOff x="5216333" y="-104980"/>
            <a:chExt cx="605240" cy="605240"/>
          </a:xfrm>
        </p:grpSpPr>
        <p:pic>
          <p:nvPicPr>
            <p:cNvPr id="5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EE76575-DCAF-4B2F-9CED-66C43862A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4F86AF-ACD1-4893-87BB-04859FCB4FB3}"/>
                </a:ext>
              </a:extLst>
            </p:cNvPr>
            <p:cNvSpPr txBox="1"/>
            <p:nvPr/>
          </p:nvSpPr>
          <p:spPr>
            <a:xfrm rot="6300233">
              <a:off x="5301591" y="-110002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2F67DF6-C35F-4967-B3FF-13D81D40B638}"/>
              </a:ext>
            </a:extLst>
          </p:cNvPr>
          <p:cNvGrpSpPr/>
          <p:nvPr/>
        </p:nvGrpSpPr>
        <p:grpSpPr>
          <a:xfrm>
            <a:off x="8243096" y="4777318"/>
            <a:ext cx="605240" cy="605240"/>
            <a:chOff x="5216333" y="-104980"/>
            <a:chExt cx="605240" cy="605240"/>
          </a:xfrm>
        </p:grpSpPr>
        <p:pic>
          <p:nvPicPr>
            <p:cNvPr id="6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BA97E3A-EE6B-433B-A680-ABC13A548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2358EC-9A3C-48CF-9EBC-9B6958A093D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6E10DC-5C3E-48E9-84CB-B69956CCD2B4}"/>
              </a:ext>
            </a:extLst>
          </p:cNvPr>
          <p:cNvSpPr/>
          <p:nvPr/>
        </p:nvSpPr>
        <p:spPr>
          <a:xfrm>
            <a:off x="9234498" y="5841706"/>
            <a:ext cx="823902" cy="180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D4448F0-4D09-40B0-9A68-A66B4A049317}"/>
              </a:ext>
            </a:extLst>
          </p:cNvPr>
          <p:cNvGrpSpPr/>
          <p:nvPr/>
        </p:nvGrpSpPr>
        <p:grpSpPr>
          <a:xfrm>
            <a:off x="9830014" y="5971727"/>
            <a:ext cx="605240" cy="605240"/>
            <a:chOff x="5216333" y="-104980"/>
            <a:chExt cx="605240" cy="605240"/>
          </a:xfrm>
        </p:grpSpPr>
        <p:pic>
          <p:nvPicPr>
            <p:cNvPr id="7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5D031218-760A-4C10-B3AF-0EFDCE47A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363A64C-B543-4DAF-81A7-A1597D1E8AD9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02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3"/>
            <a:ext cx="4121806" cy="963316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3"/>
            <a:ext cx="4214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Browse…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후 저장한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Final.war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열기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(O)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FF7A72-9859-43C6-A923-F7AA4C4D1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51" y="971658"/>
            <a:ext cx="4176833" cy="44476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13B387-CC05-447D-8FEB-83EC370D7AAD}"/>
              </a:ext>
            </a:extLst>
          </p:cNvPr>
          <p:cNvSpPr/>
          <p:nvPr/>
        </p:nvSpPr>
        <p:spPr>
          <a:xfrm>
            <a:off x="8212822" y="1899686"/>
            <a:ext cx="444617" cy="172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C5449-F810-438B-B244-0CE478548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52" y="2735772"/>
            <a:ext cx="6420512" cy="3611538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156A321-A7A7-45B0-889A-920DFE8D8243}"/>
              </a:ext>
            </a:extLst>
          </p:cNvPr>
          <p:cNvGrpSpPr/>
          <p:nvPr/>
        </p:nvGrpSpPr>
        <p:grpSpPr>
          <a:xfrm>
            <a:off x="8525265" y="2003161"/>
            <a:ext cx="605240" cy="605240"/>
            <a:chOff x="5216333" y="-104980"/>
            <a:chExt cx="605240" cy="605240"/>
          </a:xfrm>
        </p:grpSpPr>
        <p:pic>
          <p:nvPicPr>
            <p:cNvPr id="4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B0030BE-088F-42EB-9491-E84471F2B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2267AC-53E8-4165-A5E2-62212F0D040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919C9E-2306-4E53-8D65-0666E168AC39}"/>
              </a:ext>
            </a:extLst>
          </p:cNvPr>
          <p:cNvGrpSpPr/>
          <p:nvPr/>
        </p:nvGrpSpPr>
        <p:grpSpPr>
          <a:xfrm>
            <a:off x="6375747" y="3717855"/>
            <a:ext cx="605240" cy="605240"/>
            <a:chOff x="5216333" y="-104980"/>
            <a:chExt cx="605240" cy="605240"/>
          </a:xfrm>
        </p:grpSpPr>
        <p:pic>
          <p:nvPicPr>
            <p:cNvPr id="4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2A7587B-5230-4105-AC45-26F971FFC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6A8B78F-BCDB-4227-BCD4-1F310F33D1F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B4B1E1-7F83-4238-9DFE-358145FB99BA}"/>
              </a:ext>
            </a:extLst>
          </p:cNvPr>
          <p:cNvSpPr/>
          <p:nvPr/>
        </p:nvSpPr>
        <p:spPr>
          <a:xfrm>
            <a:off x="5813571" y="3632432"/>
            <a:ext cx="562176" cy="203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5EBF08-8252-4BF6-AEB4-25155B573681}"/>
              </a:ext>
            </a:extLst>
          </p:cNvPr>
          <p:cNvSpPr/>
          <p:nvPr/>
        </p:nvSpPr>
        <p:spPr>
          <a:xfrm>
            <a:off x="9694130" y="6107119"/>
            <a:ext cx="562176" cy="176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59D3F7-8A50-4E61-B4D3-8A3F36D1EB25}"/>
              </a:ext>
            </a:extLst>
          </p:cNvPr>
          <p:cNvGrpSpPr/>
          <p:nvPr/>
        </p:nvGrpSpPr>
        <p:grpSpPr>
          <a:xfrm>
            <a:off x="10181674" y="6172061"/>
            <a:ext cx="605240" cy="605240"/>
            <a:chOff x="5216333" y="-104980"/>
            <a:chExt cx="605240" cy="605240"/>
          </a:xfrm>
        </p:grpSpPr>
        <p:pic>
          <p:nvPicPr>
            <p:cNvPr id="4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A3F86888-29E3-4209-BB8B-A4E52AAE4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13C2F1-0CDF-4D5E-9412-E9B60CB6A09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4356554-6EAB-4B54-A048-7B5505D29F82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-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 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Import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17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066363" cy="1096707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0" y="3838213"/>
            <a:ext cx="3601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제대로 선택했는지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Finish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좌측 상단의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Project Explorer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Final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생성됨을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4E11B9-E0B0-4EF0-9702-9D4D8AD13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508" y="975115"/>
            <a:ext cx="4008588" cy="42596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711E0-5D8E-4D43-BFE6-91F703192ACB}"/>
              </a:ext>
            </a:extLst>
          </p:cNvPr>
          <p:cNvSpPr/>
          <p:nvPr/>
        </p:nvSpPr>
        <p:spPr>
          <a:xfrm>
            <a:off x="6962862" y="4915949"/>
            <a:ext cx="713065" cy="226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B3BA97-79BB-43BD-A0D6-7B8710241D9D}"/>
              </a:ext>
            </a:extLst>
          </p:cNvPr>
          <p:cNvSpPr/>
          <p:nvPr/>
        </p:nvSpPr>
        <p:spPr>
          <a:xfrm>
            <a:off x="4612187" y="1786436"/>
            <a:ext cx="3323798" cy="730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6A6A54-D817-4C7D-B0A8-9A0472767B0C}"/>
              </a:ext>
            </a:extLst>
          </p:cNvPr>
          <p:cNvGrpSpPr/>
          <p:nvPr/>
        </p:nvGrpSpPr>
        <p:grpSpPr>
          <a:xfrm>
            <a:off x="7494606" y="2448345"/>
            <a:ext cx="605240" cy="605240"/>
            <a:chOff x="5216333" y="-104980"/>
            <a:chExt cx="605240" cy="605240"/>
          </a:xfrm>
        </p:grpSpPr>
        <p:pic>
          <p:nvPicPr>
            <p:cNvPr id="2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E0A97C62-9E0D-4F77-9B8D-4A9AAB877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C40A8D-171D-4B64-BEAD-34E95F59954E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AEF9173-A7F3-425A-B9E0-4E8770D38A93}"/>
              </a:ext>
            </a:extLst>
          </p:cNvPr>
          <p:cNvGrpSpPr/>
          <p:nvPr/>
        </p:nvGrpSpPr>
        <p:grpSpPr>
          <a:xfrm>
            <a:off x="7255416" y="5071517"/>
            <a:ext cx="605240" cy="605240"/>
            <a:chOff x="5216333" y="-104980"/>
            <a:chExt cx="605240" cy="605240"/>
          </a:xfrm>
        </p:grpSpPr>
        <p:pic>
          <p:nvPicPr>
            <p:cNvPr id="3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390A786-0E82-4856-A376-E7981EF67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53C851-BC5B-4DF6-BE65-DC76DF403AD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E929D8-FE2A-4FE7-8E04-29D2D1119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62" y="3234960"/>
            <a:ext cx="4847995" cy="118083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2EBA54F-9B26-403F-A8AF-3677B2FDE2FF}"/>
              </a:ext>
            </a:extLst>
          </p:cNvPr>
          <p:cNvSpPr/>
          <p:nvPr/>
        </p:nvSpPr>
        <p:spPr>
          <a:xfrm rot="13020127">
            <a:off x="7641003" y="4433406"/>
            <a:ext cx="354088" cy="45689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FCA980-35AD-494A-9866-A5CE1D36AD29}"/>
              </a:ext>
            </a:extLst>
          </p:cNvPr>
          <p:cNvSpPr/>
          <p:nvPr/>
        </p:nvSpPr>
        <p:spPr>
          <a:xfrm>
            <a:off x="6962862" y="3559574"/>
            <a:ext cx="805489" cy="278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28A269-CD89-49AB-9AE7-1E32DA812AEA}"/>
              </a:ext>
            </a:extLst>
          </p:cNvPr>
          <p:cNvGrpSpPr/>
          <p:nvPr/>
        </p:nvGrpSpPr>
        <p:grpSpPr>
          <a:xfrm>
            <a:off x="7642904" y="3753010"/>
            <a:ext cx="605240" cy="605240"/>
            <a:chOff x="5216333" y="-104980"/>
            <a:chExt cx="605240" cy="605240"/>
          </a:xfrm>
        </p:grpSpPr>
        <p:pic>
          <p:nvPicPr>
            <p:cNvPr id="3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717FF83-F918-4E04-90E2-B22422E10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2DEEEF-A81A-48F8-84B6-7CE7A98D743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7588C1C-4196-4E43-B446-1D2D16AB23B2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-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 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Import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8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3865693" cy="665813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0" y="3838213"/>
            <a:ext cx="379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실행 시 다음과 같이 오류가 나타날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 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1026" name="Picture 2" descr="https://cdn.discordapp.com/attachments/1077506049034170430/1111568350544408577/image.png">
            <a:extLst>
              <a:ext uri="{FF2B5EF4-FFF2-40B4-BE49-F238E27FC236}">
                <a16:creationId xmlns:a16="http://schemas.microsoft.com/office/drawing/2014/main" id="{9965BB1A-FB74-448A-9BFA-04731CAA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48" y="957624"/>
            <a:ext cx="7060774" cy="48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727606-EF11-4321-B6E9-94C10CAE4569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– Build Path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924E97-75D6-4908-80B6-A8C2B9903BFE}"/>
              </a:ext>
            </a:extLst>
          </p:cNvPr>
          <p:cNvSpPr txBox="1"/>
          <p:nvPr/>
        </p:nvSpPr>
        <p:spPr>
          <a:xfrm>
            <a:off x="458502" y="4420148"/>
            <a:ext cx="3073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오류가 나타나지 않을 시에는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Build Path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부분을 넘기시면 됩니다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608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3865693" cy="881255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0" y="3838213"/>
            <a:ext cx="3693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다음과 같은 메시지에서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Build Path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설정해야 함을 알 수 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88C1C-4196-4E43-B446-1D2D16AB23B2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– Build Path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https://cdn.discordapp.com/attachments/1077506049034170430/1111568350544408577/image.png">
            <a:extLst>
              <a:ext uri="{FF2B5EF4-FFF2-40B4-BE49-F238E27FC236}">
                <a16:creationId xmlns:a16="http://schemas.microsoft.com/office/drawing/2014/main" id="{9965BB1A-FB74-448A-9BFA-04731CAA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48" y="957624"/>
            <a:ext cx="7060774" cy="48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.discordapp.com/attachments/1077506049034170430/1111559542828965908/image.png">
            <a:extLst>
              <a:ext uri="{FF2B5EF4-FFF2-40B4-BE49-F238E27FC236}">
                <a16:creationId xmlns:a16="http://schemas.microsoft.com/office/drawing/2014/main" id="{0F80566A-10F4-4DA0-A623-4E88322D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1" y="1256645"/>
            <a:ext cx="49053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F3E264-2029-4543-AB93-0ED04BE5C09C}"/>
              </a:ext>
            </a:extLst>
          </p:cNvPr>
          <p:cNvGrpSpPr/>
          <p:nvPr/>
        </p:nvGrpSpPr>
        <p:grpSpPr>
          <a:xfrm>
            <a:off x="11164995" y="1421007"/>
            <a:ext cx="605240" cy="605240"/>
            <a:chOff x="5216333" y="-104980"/>
            <a:chExt cx="605240" cy="605240"/>
          </a:xfrm>
        </p:grpSpPr>
        <p:pic>
          <p:nvPicPr>
            <p:cNvPr id="1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49F60D4-560D-4107-9A7C-096E34F75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A5C9F9-0D7E-4BF3-976A-15A81E95DE74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5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3865693" cy="881255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0" y="3838213"/>
            <a:ext cx="3693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Final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오른쪽 마우스 클릭을 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Build Path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마우스를 가져다 댑니다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Configure Build Path…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88C1C-4196-4E43-B446-1D2D16AB23B2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– Build Path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076" name="Picture 4" descr="https://cdn.discordapp.com/attachments/1077506049034170430/1111568621236396153/image.png">
            <a:extLst>
              <a:ext uri="{FF2B5EF4-FFF2-40B4-BE49-F238E27FC236}">
                <a16:creationId xmlns:a16="http://schemas.microsoft.com/office/drawing/2014/main" id="{A6FAEC41-EB66-4FEE-9867-A4CEEC330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39" y="966862"/>
            <a:ext cx="4994360" cy="574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D90DA0-038B-4F89-B739-A21FD3DC66CE}"/>
              </a:ext>
            </a:extLst>
          </p:cNvPr>
          <p:cNvSpPr/>
          <p:nvPr/>
        </p:nvSpPr>
        <p:spPr>
          <a:xfrm>
            <a:off x="5751722" y="3060759"/>
            <a:ext cx="2821827" cy="143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41AFCC-B275-4116-ACCE-824ADBD936D4}"/>
              </a:ext>
            </a:extLst>
          </p:cNvPr>
          <p:cNvSpPr/>
          <p:nvPr/>
        </p:nvSpPr>
        <p:spPr>
          <a:xfrm>
            <a:off x="5298452" y="1193867"/>
            <a:ext cx="490720" cy="143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6241B9-F9B4-4A04-8272-12E615348BCB}"/>
              </a:ext>
            </a:extLst>
          </p:cNvPr>
          <p:cNvGrpSpPr/>
          <p:nvPr/>
        </p:nvGrpSpPr>
        <p:grpSpPr>
          <a:xfrm>
            <a:off x="5714539" y="1294446"/>
            <a:ext cx="605240" cy="605240"/>
            <a:chOff x="5216333" y="-104980"/>
            <a:chExt cx="605240" cy="605240"/>
          </a:xfrm>
        </p:grpSpPr>
        <p:pic>
          <p:nvPicPr>
            <p:cNvPr id="2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ACC32E14-98B8-42E7-8553-F625A1667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10857E-EE08-4985-9FFA-B17740BC7F5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C72F77-0282-4903-BB1A-0575FB51C125}"/>
              </a:ext>
            </a:extLst>
          </p:cNvPr>
          <p:cNvGrpSpPr/>
          <p:nvPr/>
        </p:nvGrpSpPr>
        <p:grpSpPr>
          <a:xfrm>
            <a:off x="6568653" y="3126380"/>
            <a:ext cx="605240" cy="605240"/>
            <a:chOff x="5216333" y="-104980"/>
            <a:chExt cx="605240" cy="605240"/>
          </a:xfrm>
        </p:grpSpPr>
        <p:pic>
          <p:nvPicPr>
            <p:cNvPr id="2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E64E48A-0441-4B0E-9A82-DBDFFC470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772377-5524-4A58-A1EE-9A30A0DAFA5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E2B17F-0DA5-47AD-A393-6D62098D13CC}"/>
              </a:ext>
            </a:extLst>
          </p:cNvPr>
          <p:cNvSpPr/>
          <p:nvPr/>
        </p:nvSpPr>
        <p:spPr>
          <a:xfrm>
            <a:off x="8573549" y="3060759"/>
            <a:ext cx="1348114" cy="143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62CE69-A823-431A-BC97-933FB254793F}"/>
              </a:ext>
            </a:extLst>
          </p:cNvPr>
          <p:cNvGrpSpPr/>
          <p:nvPr/>
        </p:nvGrpSpPr>
        <p:grpSpPr>
          <a:xfrm>
            <a:off x="9836778" y="3158544"/>
            <a:ext cx="605240" cy="605240"/>
            <a:chOff x="5216333" y="-104980"/>
            <a:chExt cx="605240" cy="605240"/>
          </a:xfrm>
        </p:grpSpPr>
        <p:pic>
          <p:nvPicPr>
            <p:cNvPr id="3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C1029723-F9E8-48FB-BE29-B1C4AE137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04F6DC-C89A-498A-8FF1-1FD1C3350CE3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09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3865693" cy="881255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39" y="3838213"/>
            <a:ext cx="3865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나타나는 창에서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Libraries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Add External JARs…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88C1C-4196-4E43-B446-1D2D16AB23B2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– Build Path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100" name="Picture 4" descr="https://cdn.discordapp.com/attachments/1077506049034170430/1111568817060065310/image.png">
            <a:extLst>
              <a:ext uri="{FF2B5EF4-FFF2-40B4-BE49-F238E27FC236}">
                <a16:creationId xmlns:a16="http://schemas.microsoft.com/office/drawing/2014/main" id="{5437C700-9E69-42D3-A04C-4324E9A1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370" y="1096228"/>
            <a:ext cx="7746789" cy="466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C072F3-EA87-4A96-B3A4-E9B1E80306FA}"/>
              </a:ext>
            </a:extLst>
          </p:cNvPr>
          <p:cNvSpPr/>
          <p:nvPr/>
        </p:nvSpPr>
        <p:spPr>
          <a:xfrm>
            <a:off x="7055141" y="1702965"/>
            <a:ext cx="671120" cy="196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86282-972C-4FCC-99AF-F5223274C825}"/>
              </a:ext>
            </a:extLst>
          </p:cNvPr>
          <p:cNvSpPr/>
          <p:nvPr/>
        </p:nvSpPr>
        <p:spPr>
          <a:xfrm>
            <a:off x="10512803" y="2391935"/>
            <a:ext cx="1315673" cy="183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60D70F-5F7A-4E77-AADB-A2726DED2C57}"/>
              </a:ext>
            </a:extLst>
          </p:cNvPr>
          <p:cNvGrpSpPr/>
          <p:nvPr/>
        </p:nvGrpSpPr>
        <p:grpSpPr>
          <a:xfrm>
            <a:off x="7634614" y="1858897"/>
            <a:ext cx="605240" cy="605240"/>
            <a:chOff x="5216333" y="-104980"/>
            <a:chExt cx="605240" cy="605240"/>
          </a:xfrm>
        </p:grpSpPr>
        <p:pic>
          <p:nvPicPr>
            <p:cNvPr id="3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14F1E3C-C11A-482B-9B9B-793EE6B88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2D58D2-406C-483D-977C-004000B8E62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385C6B7-91C8-417C-AED4-B4FDDC6097E1}"/>
              </a:ext>
            </a:extLst>
          </p:cNvPr>
          <p:cNvGrpSpPr/>
          <p:nvPr/>
        </p:nvGrpSpPr>
        <p:grpSpPr>
          <a:xfrm rot="3735281">
            <a:off x="10209781" y="2596136"/>
            <a:ext cx="605789" cy="605240"/>
            <a:chOff x="5215784" y="-104980"/>
            <a:chExt cx="605789" cy="605240"/>
          </a:xfrm>
        </p:grpSpPr>
        <p:pic>
          <p:nvPicPr>
            <p:cNvPr id="3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E139703-70C6-423E-AAE1-8B2C2F74F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F8C78C-E1CF-457C-B0D6-E9EC5C9498E1}"/>
                </a:ext>
              </a:extLst>
            </p:cNvPr>
            <p:cNvSpPr txBox="1"/>
            <p:nvPr/>
          </p:nvSpPr>
          <p:spPr>
            <a:xfrm rot="17864719"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0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3865691" cy="1380523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0" y="3838213"/>
            <a:ext cx="37862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설치했던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apache-tomcat-9.0.73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폴더의 하위 폴더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lib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들어갑니다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 후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jsp-api.jar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servlet-api.jar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열기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(O)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88C1C-4196-4E43-B446-1D2D16AB23B2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– Build Path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122" name="Picture 2" descr="https://cdn.discordapp.com/attachments/1077506049034170430/1111569040104767498/image.png">
            <a:extLst>
              <a:ext uri="{FF2B5EF4-FFF2-40B4-BE49-F238E27FC236}">
                <a16:creationId xmlns:a16="http://schemas.microsoft.com/office/drawing/2014/main" id="{F5B4739A-247C-4F7F-BD01-4B82DF1F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053" y="1176249"/>
            <a:ext cx="7564106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14A642-203A-4BAD-8965-1AE55917F473}"/>
              </a:ext>
            </a:extLst>
          </p:cNvPr>
          <p:cNvSpPr/>
          <p:nvPr/>
        </p:nvSpPr>
        <p:spPr>
          <a:xfrm>
            <a:off x="5234730" y="1522495"/>
            <a:ext cx="4622334" cy="197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947324-6E99-4D85-B633-845770D20182}"/>
              </a:ext>
            </a:extLst>
          </p:cNvPr>
          <p:cNvGrpSpPr/>
          <p:nvPr/>
        </p:nvGrpSpPr>
        <p:grpSpPr>
          <a:xfrm>
            <a:off x="8708405" y="1668675"/>
            <a:ext cx="605240" cy="605240"/>
            <a:chOff x="5216333" y="-104980"/>
            <a:chExt cx="605240" cy="605240"/>
          </a:xfrm>
        </p:grpSpPr>
        <p:pic>
          <p:nvPicPr>
            <p:cNvPr id="2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F43BE57-240B-4D12-8B7B-3A72ACFE5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3F3448-C788-4A3C-AB6C-4FADFA45188F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350FC6-BCA8-4A45-A33D-DEEFC3C35BA8}"/>
              </a:ext>
            </a:extLst>
          </p:cNvPr>
          <p:cNvSpPr/>
          <p:nvPr/>
        </p:nvSpPr>
        <p:spPr>
          <a:xfrm>
            <a:off x="5771625" y="4815281"/>
            <a:ext cx="4790114" cy="466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33B6684-7618-4FAF-AB2F-D8B66356D6C1}"/>
              </a:ext>
            </a:extLst>
          </p:cNvPr>
          <p:cNvGrpSpPr/>
          <p:nvPr/>
        </p:nvGrpSpPr>
        <p:grpSpPr>
          <a:xfrm>
            <a:off x="7068627" y="5032885"/>
            <a:ext cx="605240" cy="605240"/>
            <a:chOff x="5216333" y="-104980"/>
            <a:chExt cx="605240" cy="605240"/>
          </a:xfrm>
        </p:grpSpPr>
        <p:pic>
          <p:nvPicPr>
            <p:cNvPr id="2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5FEF04A-C970-4872-AAFB-EA8BA9F24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17BDBA-A489-4FD7-B211-D85907D76C3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E62CEC-2440-4A6B-9426-56F0C5707632}"/>
              </a:ext>
            </a:extLst>
          </p:cNvPr>
          <p:cNvSpPr/>
          <p:nvPr/>
        </p:nvSpPr>
        <p:spPr>
          <a:xfrm>
            <a:off x="10310069" y="5914086"/>
            <a:ext cx="671120" cy="196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5CCEEB5-5FB3-40D4-9D37-0A79628EBD47}"/>
              </a:ext>
            </a:extLst>
          </p:cNvPr>
          <p:cNvGrpSpPr/>
          <p:nvPr/>
        </p:nvGrpSpPr>
        <p:grpSpPr>
          <a:xfrm>
            <a:off x="10889542" y="6070018"/>
            <a:ext cx="605240" cy="605240"/>
            <a:chOff x="5216333" y="-104980"/>
            <a:chExt cx="605240" cy="605240"/>
          </a:xfrm>
        </p:grpSpPr>
        <p:pic>
          <p:nvPicPr>
            <p:cNvPr id="3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55B1E33C-C7E6-4899-8636-33FADCC83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FC750E-411C-4036-BC6D-E812AD49342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21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3"/>
            <a:ext cx="3857305" cy="943500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0" y="3838213"/>
            <a:ext cx="3786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jsp-api.jar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servlet-api.jar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들어갔음을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Apply and Close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88C1C-4196-4E43-B446-1D2D16AB23B2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– Build Path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146" name="Picture 2" descr="https://cdn.discordapp.com/attachments/1077506049034170430/1111569098451726346/image.png">
            <a:extLst>
              <a:ext uri="{FF2B5EF4-FFF2-40B4-BE49-F238E27FC236}">
                <a16:creationId xmlns:a16="http://schemas.microsoft.com/office/drawing/2014/main" id="{D4532AA3-EAC6-4267-A7D6-73E0ED6B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712" y="1095287"/>
            <a:ext cx="7630447" cy="48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ECE873-B897-4166-9932-0DAD0C9765E3}"/>
              </a:ext>
            </a:extLst>
          </p:cNvPr>
          <p:cNvSpPr/>
          <p:nvPr/>
        </p:nvSpPr>
        <p:spPr>
          <a:xfrm>
            <a:off x="6096000" y="2147582"/>
            <a:ext cx="2964110" cy="36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D82F8CA-013B-402E-A342-84F56A18DA16}"/>
              </a:ext>
            </a:extLst>
          </p:cNvPr>
          <p:cNvGrpSpPr/>
          <p:nvPr/>
        </p:nvGrpSpPr>
        <p:grpSpPr>
          <a:xfrm>
            <a:off x="8653050" y="2465123"/>
            <a:ext cx="605240" cy="605240"/>
            <a:chOff x="5216333" y="-104980"/>
            <a:chExt cx="605240" cy="605240"/>
          </a:xfrm>
        </p:grpSpPr>
        <p:pic>
          <p:nvPicPr>
            <p:cNvPr id="3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AC02034-320D-4217-A2B7-866544E98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F4F196-D39C-4B96-9577-A8BC1DC8AA2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B8601A-E062-4CCB-84C6-6BC239EC263F}"/>
              </a:ext>
            </a:extLst>
          </p:cNvPr>
          <p:cNvSpPr/>
          <p:nvPr/>
        </p:nvSpPr>
        <p:spPr>
          <a:xfrm>
            <a:off x="10142290" y="5587068"/>
            <a:ext cx="865464" cy="217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F63492B-6631-4A90-9BB9-157878FA3A85}"/>
              </a:ext>
            </a:extLst>
          </p:cNvPr>
          <p:cNvGrpSpPr/>
          <p:nvPr/>
        </p:nvGrpSpPr>
        <p:grpSpPr>
          <a:xfrm>
            <a:off x="10705134" y="5719673"/>
            <a:ext cx="605240" cy="605240"/>
            <a:chOff x="5216333" y="-104980"/>
            <a:chExt cx="605240" cy="605240"/>
          </a:xfrm>
        </p:grpSpPr>
        <p:pic>
          <p:nvPicPr>
            <p:cNvPr id="3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9BE5521-9D3B-4422-8A5C-5EAA0EC6D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A34191-DC40-4A6A-98D0-989C239E2BF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5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2983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3944E-8EA5-49A1-A90C-9B95982283AC}"/>
              </a:ext>
            </a:extLst>
          </p:cNvPr>
          <p:cNvSpPr txBox="1"/>
          <p:nvPr/>
        </p:nvSpPr>
        <p:spPr>
          <a:xfrm>
            <a:off x="248841" y="3838213"/>
            <a:ext cx="4096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위의 이미지를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Download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Download Packages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Older Versions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2020-09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Windows x86_64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 후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C:\Develop_Kits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후 압축 해제합니다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034602" cy="1701321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604E99-F28E-4C6C-AF8C-55C377517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183" y="869501"/>
            <a:ext cx="7049624" cy="15129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2B3381-9590-40D7-A330-441D6D406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58" y="1314160"/>
            <a:ext cx="3431732" cy="32627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AB0E8D-DC4D-4B44-A007-B9AA00EDB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95" y="1620850"/>
            <a:ext cx="2728746" cy="31715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F31237-7C93-4022-962A-DD34A82F0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58" y="4114836"/>
            <a:ext cx="1360174" cy="25641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573628-F691-4E5F-9F07-85C08577A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57" y="4917754"/>
            <a:ext cx="5493850" cy="170954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823A1A-E008-4D9B-BF78-FC2435825217}"/>
              </a:ext>
            </a:extLst>
          </p:cNvPr>
          <p:cNvSpPr/>
          <p:nvPr/>
        </p:nvSpPr>
        <p:spPr>
          <a:xfrm>
            <a:off x="10947633" y="1095186"/>
            <a:ext cx="1023457" cy="21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292176-7D3B-4776-84F7-120A15648628}"/>
              </a:ext>
            </a:extLst>
          </p:cNvPr>
          <p:cNvGrpSpPr/>
          <p:nvPr/>
        </p:nvGrpSpPr>
        <p:grpSpPr>
          <a:xfrm>
            <a:off x="11241741" y="1248925"/>
            <a:ext cx="605240" cy="605240"/>
            <a:chOff x="5216333" y="-104980"/>
            <a:chExt cx="605240" cy="605240"/>
          </a:xfrm>
        </p:grpSpPr>
        <p:pic>
          <p:nvPicPr>
            <p:cNvPr id="3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4746A84-BD98-4BF4-ABF4-622721F33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5E9A6E-4F3F-49AB-9516-E41B6150C3CF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0EF87E-D5F6-4996-8F4A-E562CC09AF7A}"/>
              </a:ext>
            </a:extLst>
          </p:cNvPr>
          <p:cNvSpPr/>
          <p:nvPr/>
        </p:nvSpPr>
        <p:spPr>
          <a:xfrm>
            <a:off x="5917576" y="3862150"/>
            <a:ext cx="1023457" cy="21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E1178E-95B1-4D93-927B-C00A9C931650}"/>
              </a:ext>
            </a:extLst>
          </p:cNvPr>
          <p:cNvSpPr/>
          <p:nvPr/>
        </p:nvSpPr>
        <p:spPr>
          <a:xfrm>
            <a:off x="9022637" y="4388796"/>
            <a:ext cx="1023457" cy="21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90BC3E7-4203-4CBA-A5DA-5A61ADAF8734}"/>
              </a:ext>
            </a:extLst>
          </p:cNvPr>
          <p:cNvSpPr/>
          <p:nvPr/>
        </p:nvSpPr>
        <p:spPr>
          <a:xfrm>
            <a:off x="5386328" y="5873282"/>
            <a:ext cx="511380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B0CEF5F-7A07-473F-923E-0EABF057C32E}"/>
              </a:ext>
            </a:extLst>
          </p:cNvPr>
          <p:cNvSpPr/>
          <p:nvPr/>
        </p:nvSpPr>
        <p:spPr>
          <a:xfrm>
            <a:off x="10917903" y="5497334"/>
            <a:ext cx="1023457" cy="21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63E5FEA-3E77-4A85-A75B-CD5DA8EC8292}"/>
              </a:ext>
            </a:extLst>
          </p:cNvPr>
          <p:cNvGrpSpPr/>
          <p:nvPr/>
        </p:nvGrpSpPr>
        <p:grpSpPr>
          <a:xfrm>
            <a:off x="11543966" y="5662315"/>
            <a:ext cx="605240" cy="605240"/>
            <a:chOff x="5216333" y="-104980"/>
            <a:chExt cx="605240" cy="605240"/>
          </a:xfrm>
        </p:grpSpPr>
        <p:pic>
          <p:nvPicPr>
            <p:cNvPr id="4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BF366D83-3A19-46F5-A112-DE54596DA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FE2E37-867D-459D-80EE-0850B3BAA045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6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91C28C-D54E-4D33-B3BF-27257DA5F744}"/>
              </a:ext>
            </a:extLst>
          </p:cNvPr>
          <p:cNvGrpSpPr/>
          <p:nvPr/>
        </p:nvGrpSpPr>
        <p:grpSpPr>
          <a:xfrm>
            <a:off x="5882280" y="6006654"/>
            <a:ext cx="605240" cy="605240"/>
            <a:chOff x="5216333" y="-104980"/>
            <a:chExt cx="605240" cy="605240"/>
          </a:xfrm>
        </p:grpSpPr>
        <p:pic>
          <p:nvPicPr>
            <p:cNvPr id="4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3607CE0-B604-4FB7-96D4-69D45FA5B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FF41BF-BFC6-4171-A677-E02A010A465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8170E18-F467-447F-8E0F-40553B1A8521}"/>
              </a:ext>
            </a:extLst>
          </p:cNvPr>
          <p:cNvGrpSpPr/>
          <p:nvPr/>
        </p:nvGrpSpPr>
        <p:grpSpPr>
          <a:xfrm>
            <a:off x="6801323" y="3971637"/>
            <a:ext cx="605240" cy="605240"/>
            <a:chOff x="5216333" y="-104980"/>
            <a:chExt cx="605240" cy="605240"/>
          </a:xfrm>
        </p:grpSpPr>
        <p:pic>
          <p:nvPicPr>
            <p:cNvPr id="3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BD36D32-F4A3-44A3-BE3C-5A09B2492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594AEB-5641-4D9A-9FC4-24F13091520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918EFF3-4B32-488D-B4B7-E678072EDC58}"/>
              </a:ext>
            </a:extLst>
          </p:cNvPr>
          <p:cNvGrpSpPr/>
          <p:nvPr/>
        </p:nvGrpSpPr>
        <p:grpSpPr>
          <a:xfrm>
            <a:off x="10042115" y="4545684"/>
            <a:ext cx="605240" cy="605240"/>
            <a:chOff x="5216333" y="-104980"/>
            <a:chExt cx="605240" cy="605240"/>
          </a:xfrm>
        </p:grpSpPr>
        <p:pic>
          <p:nvPicPr>
            <p:cNvPr id="3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B1DF74D-4DE4-466C-A173-230C8E2E3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F2620A-AA17-4E94-8B8D-AA88C3600D7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708A2AA-E106-4919-B40A-DD5F86043585}"/>
              </a:ext>
            </a:extLst>
          </p:cNvPr>
          <p:cNvSpPr txBox="1"/>
          <p:nvPr/>
        </p:nvSpPr>
        <p:spPr>
          <a:xfrm>
            <a:off x="2245706" y="5396935"/>
            <a:ext cx="2037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C:\Develop_Kits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압축 해제</a:t>
            </a:r>
            <a:endParaRPr lang="en-US" altLang="ko-KR" sz="1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6" name="Picture 2" descr="https://cdn.discordapp.com/attachments/1087552191197368390/1098855907481362452/Eclipse-Luna-Logo.svg.png">
            <a:hlinkClick r:id="rId9"/>
            <a:extLst>
              <a:ext uri="{FF2B5EF4-FFF2-40B4-BE49-F238E27FC236}">
                <a16:creationId xmlns:a16="http://schemas.microsoft.com/office/drawing/2014/main" id="{E1F19CF5-CC2E-4A58-9573-5B0DB4F2A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E47FD0-1FDB-4B50-8255-D628C138E3B0}"/>
              </a:ext>
            </a:extLst>
          </p:cNvPr>
          <p:cNvGrpSpPr/>
          <p:nvPr/>
        </p:nvGrpSpPr>
        <p:grpSpPr>
          <a:xfrm>
            <a:off x="2947708" y="3050314"/>
            <a:ext cx="605240" cy="605240"/>
            <a:chOff x="5216333" y="-104980"/>
            <a:chExt cx="605240" cy="605240"/>
          </a:xfrm>
        </p:grpSpPr>
        <p:pic>
          <p:nvPicPr>
            <p:cNvPr id="5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6F535FE-D2F9-41F5-BA02-E52477DD5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F53A1F-52A3-4B7E-811B-EFEB0386EA2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70F7FB1-A221-4258-9D16-DDEFEC11535C}"/>
              </a:ext>
            </a:extLst>
          </p:cNvPr>
          <p:cNvSpPr txBox="1"/>
          <p:nvPr/>
        </p:nvSpPr>
        <p:spPr>
          <a:xfrm>
            <a:off x="329610" y="6419224"/>
            <a:ext cx="2654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주소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https://www.eclipse.org</a:t>
            </a:r>
          </a:p>
        </p:txBody>
      </p:sp>
    </p:spTree>
    <p:extLst>
      <p:ext uri="{BB962C8B-B14F-4D97-AF65-F5344CB8AC3E}">
        <p14:creationId xmlns:p14="http://schemas.microsoft.com/office/powerpoint/2010/main" val="317797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086595" cy="1606226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2"/>
            <a:ext cx="3391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Import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Final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WebContent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index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.jsp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상단 메뉴의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Window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 Browser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Chrome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331BFA-0D72-4A2F-8223-E9BEBD163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466" y="1119478"/>
            <a:ext cx="7564672" cy="51522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7B0CC8-1AFC-4274-AB0D-93F9695C87E4}"/>
              </a:ext>
            </a:extLst>
          </p:cNvPr>
          <p:cNvSpPr/>
          <p:nvPr/>
        </p:nvSpPr>
        <p:spPr>
          <a:xfrm>
            <a:off x="4463467" y="1694576"/>
            <a:ext cx="385370" cy="142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6459B2-F86A-49E3-AB2C-C151B4E7F7CC}"/>
              </a:ext>
            </a:extLst>
          </p:cNvPr>
          <p:cNvSpPr/>
          <p:nvPr/>
        </p:nvSpPr>
        <p:spPr>
          <a:xfrm>
            <a:off x="4615867" y="2273361"/>
            <a:ext cx="459472" cy="138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B78134-0793-4EAF-8AF9-4CECCD747654}"/>
              </a:ext>
            </a:extLst>
          </p:cNvPr>
          <p:cNvSpPr/>
          <p:nvPr/>
        </p:nvSpPr>
        <p:spPr>
          <a:xfrm>
            <a:off x="4640772" y="4034658"/>
            <a:ext cx="385370" cy="142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483119-9F3E-49C4-AEC0-38D42FDD8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148" y="2078458"/>
            <a:ext cx="5827458" cy="405501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CD1AEA-2D10-43EA-8D35-2DD2E0332245}"/>
              </a:ext>
            </a:extLst>
          </p:cNvPr>
          <p:cNvSpPr/>
          <p:nvPr/>
        </p:nvSpPr>
        <p:spPr>
          <a:xfrm>
            <a:off x="8245803" y="2290854"/>
            <a:ext cx="470358" cy="121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B6E0D7-FD03-4D7B-BE0C-81A6DF62A12F}"/>
              </a:ext>
            </a:extLst>
          </p:cNvPr>
          <p:cNvSpPr/>
          <p:nvPr/>
        </p:nvSpPr>
        <p:spPr>
          <a:xfrm>
            <a:off x="8245802" y="3766906"/>
            <a:ext cx="1334425" cy="184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C64344-A891-42A2-A81E-DCCB88164B51}"/>
              </a:ext>
            </a:extLst>
          </p:cNvPr>
          <p:cNvSpPr/>
          <p:nvPr/>
        </p:nvSpPr>
        <p:spPr>
          <a:xfrm>
            <a:off x="9580226" y="4388394"/>
            <a:ext cx="2197379" cy="184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5A9ABC2-E85B-4D6F-8973-EFEA5F536B58}"/>
              </a:ext>
            </a:extLst>
          </p:cNvPr>
          <p:cNvGrpSpPr/>
          <p:nvPr/>
        </p:nvGrpSpPr>
        <p:grpSpPr>
          <a:xfrm rot="20768840">
            <a:off x="4881738" y="1693711"/>
            <a:ext cx="605240" cy="605240"/>
            <a:chOff x="5216333" y="-104980"/>
            <a:chExt cx="605240" cy="605240"/>
          </a:xfrm>
        </p:grpSpPr>
        <p:pic>
          <p:nvPicPr>
            <p:cNvPr id="4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D4EDF6B-EF95-49E9-B446-3692CF229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BFBE44-3087-47EF-9BB6-D8907D23AC2E}"/>
                </a:ext>
              </a:extLst>
            </p:cNvPr>
            <p:cNvSpPr txBox="1"/>
            <p:nvPr/>
          </p:nvSpPr>
          <p:spPr>
            <a:xfrm rot="831160"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B18D8D-4CD1-40E3-BA1A-96612A35833D}"/>
              </a:ext>
            </a:extLst>
          </p:cNvPr>
          <p:cNvGrpSpPr/>
          <p:nvPr/>
        </p:nvGrpSpPr>
        <p:grpSpPr>
          <a:xfrm>
            <a:off x="4995878" y="2371122"/>
            <a:ext cx="605240" cy="605240"/>
            <a:chOff x="5216333" y="-104980"/>
            <a:chExt cx="605240" cy="605240"/>
          </a:xfrm>
        </p:grpSpPr>
        <p:pic>
          <p:nvPicPr>
            <p:cNvPr id="4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090410C-1C35-452A-9DC8-C9F8EF4C1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A38140-2F5A-4D6C-9F65-36AAA933F8C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1E6CAFD-565B-4A5F-9519-78E28EAABBBC}"/>
              </a:ext>
            </a:extLst>
          </p:cNvPr>
          <p:cNvGrpSpPr/>
          <p:nvPr/>
        </p:nvGrpSpPr>
        <p:grpSpPr>
          <a:xfrm>
            <a:off x="4960327" y="4158422"/>
            <a:ext cx="605240" cy="605240"/>
            <a:chOff x="5216333" y="-104980"/>
            <a:chExt cx="605240" cy="605240"/>
          </a:xfrm>
        </p:grpSpPr>
        <p:pic>
          <p:nvPicPr>
            <p:cNvPr id="4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FD978EA-3687-4522-9058-3AFFB71E1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F63868E-2396-4730-9E96-B09F7A957FD5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2099CDA-A693-423B-BDB4-4C51DFB59EA8}"/>
              </a:ext>
            </a:extLst>
          </p:cNvPr>
          <p:cNvGrpSpPr/>
          <p:nvPr/>
        </p:nvGrpSpPr>
        <p:grpSpPr>
          <a:xfrm>
            <a:off x="9168082" y="3867185"/>
            <a:ext cx="605240" cy="605240"/>
            <a:chOff x="5216333" y="-104980"/>
            <a:chExt cx="605240" cy="605240"/>
          </a:xfrm>
        </p:grpSpPr>
        <p:pic>
          <p:nvPicPr>
            <p:cNvPr id="5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688D4F1-23A7-4B24-BD4D-089B8206C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3FA161A-54D4-4EC7-B98E-DF5BB4FB9DB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C890891-4624-421B-B70A-D324FC67C193}"/>
              </a:ext>
            </a:extLst>
          </p:cNvPr>
          <p:cNvGrpSpPr/>
          <p:nvPr/>
        </p:nvGrpSpPr>
        <p:grpSpPr>
          <a:xfrm>
            <a:off x="10472843" y="4461042"/>
            <a:ext cx="605240" cy="605240"/>
            <a:chOff x="5216333" y="-104980"/>
            <a:chExt cx="605240" cy="605240"/>
          </a:xfrm>
        </p:grpSpPr>
        <p:pic>
          <p:nvPicPr>
            <p:cNvPr id="5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E0FE615-CA31-489F-967E-2158F0AFB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7F6E8E-EE3D-4501-86FC-E38BE19BED8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6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97ACAB7-BD12-4E48-9E95-EB2C87E142B5}"/>
              </a:ext>
            </a:extLst>
          </p:cNvPr>
          <p:cNvGrpSpPr/>
          <p:nvPr/>
        </p:nvGrpSpPr>
        <p:grpSpPr>
          <a:xfrm>
            <a:off x="8637474" y="2379557"/>
            <a:ext cx="605240" cy="605240"/>
            <a:chOff x="5216333" y="-104980"/>
            <a:chExt cx="605240" cy="605240"/>
          </a:xfrm>
        </p:grpSpPr>
        <p:pic>
          <p:nvPicPr>
            <p:cNvPr id="5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BBF31C8B-2AC7-4742-B5B6-3DD546103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C84A39-28C6-42A1-A3E8-FBF492B312A5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42C1482-EA48-4259-BB19-3E2339A30B6A}"/>
              </a:ext>
            </a:extLst>
          </p:cNvPr>
          <p:cNvSpPr txBox="1"/>
          <p:nvPr/>
        </p:nvSpPr>
        <p:spPr>
          <a:xfrm>
            <a:off x="329610" y="111525"/>
            <a:ext cx="4270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-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실행확인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AAABB6-1E6B-4BBC-AC79-E025AFD4A84D}"/>
              </a:ext>
            </a:extLst>
          </p:cNvPr>
          <p:cNvSpPr txBox="1"/>
          <p:nvPr/>
        </p:nvSpPr>
        <p:spPr>
          <a:xfrm>
            <a:off x="414394" y="5273524"/>
            <a:ext cx="3647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크롬이 없으신 경우 다운로드 하셔야 합니다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040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2" y="3695612"/>
            <a:ext cx="4109406" cy="1262691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2"/>
            <a:ext cx="4109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열린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index.jsp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화면 내에서 마우스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우클릭을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Run As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마우스를 가져다 댑니다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Run on Server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9F1A59-0289-4E9D-BF34-B013C243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867" y="1067044"/>
            <a:ext cx="7199036" cy="472391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E6ECADA-2878-40B9-AB69-9F89918E2D6B}"/>
              </a:ext>
            </a:extLst>
          </p:cNvPr>
          <p:cNvGrpSpPr/>
          <p:nvPr/>
        </p:nvGrpSpPr>
        <p:grpSpPr>
          <a:xfrm>
            <a:off x="5777061" y="1821051"/>
            <a:ext cx="605240" cy="605240"/>
            <a:chOff x="5216333" y="-104980"/>
            <a:chExt cx="605240" cy="605240"/>
          </a:xfrm>
        </p:grpSpPr>
        <p:pic>
          <p:nvPicPr>
            <p:cNvPr id="3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D014426-73CF-43FE-A925-821F7D55A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3792CE-EFC5-4266-92DE-0C7D6B29ADC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BBB7E2D-7421-4F19-92B2-73A9F7009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301" y="1821051"/>
            <a:ext cx="4588388" cy="45575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A6F79E-C905-4FF9-8535-48560F8B27EF}"/>
              </a:ext>
            </a:extLst>
          </p:cNvPr>
          <p:cNvSpPr/>
          <p:nvPr/>
        </p:nvSpPr>
        <p:spPr>
          <a:xfrm>
            <a:off x="6382301" y="4714613"/>
            <a:ext cx="1493406" cy="145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28E58C-FF8D-4403-9C86-7000238E75CD}"/>
              </a:ext>
            </a:extLst>
          </p:cNvPr>
          <p:cNvSpPr/>
          <p:nvPr/>
        </p:nvSpPr>
        <p:spPr>
          <a:xfrm>
            <a:off x="8866883" y="4721051"/>
            <a:ext cx="2103806" cy="145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3BB2FD8-9209-48B2-AE66-4D73B08AD3B2}"/>
              </a:ext>
            </a:extLst>
          </p:cNvPr>
          <p:cNvGrpSpPr/>
          <p:nvPr/>
        </p:nvGrpSpPr>
        <p:grpSpPr>
          <a:xfrm>
            <a:off x="10402765" y="4817319"/>
            <a:ext cx="605240" cy="605240"/>
            <a:chOff x="5216333" y="-104980"/>
            <a:chExt cx="605240" cy="605240"/>
          </a:xfrm>
        </p:grpSpPr>
        <p:pic>
          <p:nvPicPr>
            <p:cNvPr id="6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05A126A-7C51-476D-9826-5A977F00B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C0CF93-B7ED-4571-9D3E-29718E23014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835A7B4-1E57-461B-BC1B-04FF33437548}"/>
              </a:ext>
            </a:extLst>
          </p:cNvPr>
          <p:cNvGrpSpPr/>
          <p:nvPr/>
        </p:nvGrpSpPr>
        <p:grpSpPr>
          <a:xfrm>
            <a:off x="7678969" y="4794032"/>
            <a:ext cx="605240" cy="605240"/>
            <a:chOff x="5216333" y="-104980"/>
            <a:chExt cx="605240" cy="605240"/>
          </a:xfrm>
        </p:grpSpPr>
        <p:pic>
          <p:nvPicPr>
            <p:cNvPr id="6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7EAA473F-D628-4C25-A314-C765F10EC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C5EEC18-77D9-4118-A5A1-03052B327579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094BB8E-3A7A-4787-B463-07BE1B309664}"/>
              </a:ext>
            </a:extLst>
          </p:cNvPr>
          <p:cNvSpPr txBox="1"/>
          <p:nvPr/>
        </p:nvSpPr>
        <p:spPr>
          <a:xfrm>
            <a:off x="329610" y="111525"/>
            <a:ext cx="4270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-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실행확인</a:t>
            </a:r>
          </a:p>
        </p:txBody>
      </p:sp>
    </p:spTree>
    <p:extLst>
      <p:ext uri="{BB962C8B-B14F-4D97-AF65-F5344CB8AC3E}">
        <p14:creationId xmlns:p14="http://schemas.microsoft.com/office/powerpoint/2010/main" val="1245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2" y="3695612"/>
            <a:ext cx="4180448" cy="1438446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82873FF6-39DF-4E2F-A04F-F9FB77AD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2"/>
            <a:ext cx="4105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Always use this server when running this project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선택해도 괜찮지만 다른 프로젝트에서도 사용할 수 있게 하기 위해 선택하지 않겠습니다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Finish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BBDBC-63AF-4A62-B42D-F7A4593F1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610" y="1145135"/>
            <a:ext cx="4472396" cy="55431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9DA11AE-707F-49F6-A8EF-71C301253EB8}"/>
              </a:ext>
            </a:extLst>
          </p:cNvPr>
          <p:cNvSpPr/>
          <p:nvPr/>
        </p:nvSpPr>
        <p:spPr>
          <a:xfrm>
            <a:off x="8503065" y="6366617"/>
            <a:ext cx="752030" cy="188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38BD9188-CFAD-4D17-B3DB-B6759CD2B0C2}"/>
              </a:ext>
            </a:extLst>
          </p:cNvPr>
          <p:cNvSpPr/>
          <p:nvPr/>
        </p:nvSpPr>
        <p:spPr>
          <a:xfrm>
            <a:off x="5695610" y="5482032"/>
            <a:ext cx="311304" cy="461665"/>
          </a:xfrm>
          <a:prstGeom prst="mathMultiply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1729AC3-C6A0-48DA-9FFA-575F1697C8D2}"/>
              </a:ext>
            </a:extLst>
          </p:cNvPr>
          <p:cNvGrpSpPr/>
          <p:nvPr/>
        </p:nvGrpSpPr>
        <p:grpSpPr>
          <a:xfrm>
            <a:off x="5910396" y="5735710"/>
            <a:ext cx="605240" cy="605240"/>
            <a:chOff x="5216333" y="-104980"/>
            <a:chExt cx="605240" cy="605240"/>
          </a:xfrm>
        </p:grpSpPr>
        <p:pic>
          <p:nvPicPr>
            <p:cNvPr id="2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1BFF7AA-5F9D-4694-9E13-488B80392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8E57BF-DC4E-4AB5-9E72-601592E3F4B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6B616B-947D-4434-95AD-2B72B810B978}"/>
              </a:ext>
            </a:extLst>
          </p:cNvPr>
          <p:cNvGrpSpPr/>
          <p:nvPr/>
        </p:nvGrpSpPr>
        <p:grpSpPr>
          <a:xfrm rot="16512760">
            <a:off x="9130030" y="5829137"/>
            <a:ext cx="605240" cy="605240"/>
            <a:chOff x="5216333" y="-104980"/>
            <a:chExt cx="605240" cy="605240"/>
          </a:xfrm>
        </p:grpSpPr>
        <p:pic>
          <p:nvPicPr>
            <p:cNvPr id="3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96FF4FBF-FB70-405D-B5E8-BE2648E50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22267-6B8D-4FF7-94B9-076AE205B227}"/>
                </a:ext>
              </a:extLst>
            </p:cNvPr>
            <p:cNvSpPr txBox="1"/>
            <p:nvPr/>
          </p:nvSpPr>
          <p:spPr>
            <a:xfrm rot="5087240">
              <a:off x="5313437" y="-10897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8E3B9B9-5568-460B-8E74-07AC2A7682D3}"/>
              </a:ext>
            </a:extLst>
          </p:cNvPr>
          <p:cNvSpPr txBox="1"/>
          <p:nvPr/>
        </p:nvSpPr>
        <p:spPr>
          <a:xfrm>
            <a:off x="329610" y="111525"/>
            <a:ext cx="4270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ECLIPSE -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실행확인</a:t>
            </a:r>
          </a:p>
        </p:txBody>
      </p:sp>
    </p:spTree>
    <p:extLst>
      <p:ext uri="{BB962C8B-B14F-4D97-AF65-F5344CB8AC3E}">
        <p14:creationId xmlns:p14="http://schemas.microsoft.com/office/powerpoint/2010/main" val="14354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2" y="3695612"/>
            <a:ext cx="4105044" cy="450375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55712" y="3769700"/>
            <a:ext cx="4180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옆의 화면과 같이 나온다면 성공입니다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69BC8B-E77D-40B5-B3F2-8680AF923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732" y="933133"/>
            <a:ext cx="7174633" cy="5283107"/>
          </a:xfrm>
          <a:prstGeom prst="rect">
            <a:avLst/>
          </a:prstGeom>
        </p:spPr>
      </p:pic>
      <p:pic>
        <p:nvPicPr>
          <p:cNvPr id="1026" name="Picture 2" descr="upload.wikimedia.org/wikipedia/commons/thumb/e/...">
            <a:extLst>
              <a:ext uri="{FF2B5EF4-FFF2-40B4-BE49-F238E27FC236}">
                <a16:creationId xmlns:a16="http://schemas.microsoft.com/office/drawing/2014/main" id="{1BF81883-5832-4F41-B144-EB4E08A2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03" y="1073592"/>
            <a:ext cx="2495725" cy="24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F02693-F3FF-4649-B6A1-9D4BAB137962}"/>
              </a:ext>
            </a:extLst>
          </p:cNvPr>
          <p:cNvSpPr txBox="1"/>
          <p:nvPr/>
        </p:nvSpPr>
        <p:spPr>
          <a:xfrm>
            <a:off x="329610" y="111525"/>
            <a:ext cx="5798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CHROME –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화면 확인</a:t>
            </a:r>
          </a:p>
        </p:txBody>
      </p:sp>
    </p:spTree>
    <p:extLst>
      <p:ext uri="{BB962C8B-B14F-4D97-AF65-F5344CB8AC3E}">
        <p14:creationId xmlns:p14="http://schemas.microsoft.com/office/powerpoint/2010/main" val="32017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8842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 개발환경구축 가이드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(EXPORT)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DFD9F2-1608-49F2-9521-B45C5058C4E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FB1D0-A5A2-F543-481F-DC157F8F2DD4}"/>
              </a:ext>
            </a:extLst>
          </p:cNvPr>
          <p:cNvSpPr txBox="1"/>
          <p:nvPr/>
        </p:nvSpPr>
        <p:spPr>
          <a:xfrm>
            <a:off x="603508" y="2439457"/>
            <a:ext cx="73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이클립스 소스파일 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EXPORT(.war)</a:t>
            </a:r>
            <a:endParaRPr lang="ko-KR" altLang="en-US" sz="24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92D1AD-0D41-455D-94B8-3456BE10D051}"/>
              </a:ext>
            </a:extLst>
          </p:cNvPr>
          <p:cNvSpPr txBox="1"/>
          <p:nvPr/>
        </p:nvSpPr>
        <p:spPr>
          <a:xfrm>
            <a:off x="603508" y="4504871"/>
            <a:ext cx="864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테이블 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EXPORT(.</a:t>
            </a:r>
            <a:r>
              <a:rPr lang="en-US" altLang="ko-KR" sz="240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dmp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endParaRPr lang="ko-KR" altLang="en-US" sz="24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8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6227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이클립스 소스파일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EXPORT(.war)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2" y="3695612"/>
            <a:ext cx="4121290" cy="812751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55712" y="3769700"/>
            <a:ext cx="418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Final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Export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마우스를 가져다 댑니다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WAR file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B2FC83-8068-4630-8867-962DEA01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67" y="1199628"/>
            <a:ext cx="4208141" cy="52700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261EA9-8023-4EAF-B4A3-405CA383287B}"/>
              </a:ext>
            </a:extLst>
          </p:cNvPr>
          <p:cNvSpPr/>
          <p:nvPr/>
        </p:nvSpPr>
        <p:spPr>
          <a:xfrm>
            <a:off x="5998128" y="1384183"/>
            <a:ext cx="461395" cy="176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CBEC5C-7AA6-427C-9A43-77B830C6A6EA}"/>
              </a:ext>
            </a:extLst>
          </p:cNvPr>
          <p:cNvSpPr/>
          <p:nvPr/>
        </p:nvSpPr>
        <p:spPr>
          <a:xfrm>
            <a:off x="6379327" y="3569317"/>
            <a:ext cx="1380490" cy="200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65A993-95D2-4B93-8836-585138647B10}"/>
              </a:ext>
            </a:extLst>
          </p:cNvPr>
          <p:cNvSpPr/>
          <p:nvPr/>
        </p:nvSpPr>
        <p:spPr>
          <a:xfrm>
            <a:off x="9145398" y="3593531"/>
            <a:ext cx="916955" cy="200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B99E21-2B0E-4913-82BE-CFD569FECDB6}"/>
              </a:ext>
            </a:extLst>
          </p:cNvPr>
          <p:cNvGrpSpPr/>
          <p:nvPr/>
        </p:nvGrpSpPr>
        <p:grpSpPr>
          <a:xfrm>
            <a:off x="6379327" y="1476613"/>
            <a:ext cx="605240" cy="605240"/>
            <a:chOff x="5216333" y="-104980"/>
            <a:chExt cx="605240" cy="605240"/>
          </a:xfrm>
        </p:grpSpPr>
        <p:pic>
          <p:nvPicPr>
            <p:cNvPr id="1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5ABAD318-68E6-402B-9C32-5B0C0C45D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647217-5915-4ED2-9CAE-9193BD61FD2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BD647E-A406-4882-98B4-2FC987DDDA26}"/>
              </a:ext>
            </a:extLst>
          </p:cNvPr>
          <p:cNvGrpSpPr/>
          <p:nvPr/>
        </p:nvGrpSpPr>
        <p:grpSpPr>
          <a:xfrm>
            <a:off x="7200129" y="3693722"/>
            <a:ext cx="605240" cy="605240"/>
            <a:chOff x="5216333" y="-104980"/>
            <a:chExt cx="605240" cy="605240"/>
          </a:xfrm>
        </p:grpSpPr>
        <p:pic>
          <p:nvPicPr>
            <p:cNvPr id="1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BEFDE69-1789-4BF2-8CA6-70AB74FEB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96B587-10DF-4A14-9D0E-4EF02391CDA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B28CB9-55E9-4803-8397-BF2D939F7E2E}"/>
              </a:ext>
            </a:extLst>
          </p:cNvPr>
          <p:cNvGrpSpPr/>
          <p:nvPr/>
        </p:nvGrpSpPr>
        <p:grpSpPr>
          <a:xfrm>
            <a:off x="9814564" y="3669508"/>
            <a:ext cx="605240" cy="605240"/>
            <a:chOff x="5216333" y="-104980"/>
            <a:chExt cx="605240" cy="605240"/>
          </a:xfrm>
        </p:grpSpPr>
        <p:pic>
          <p:nvPicPr>
            <p:cNvPr id="2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FBD4CFB-594B-4572-9F06-D235BA4C8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514A0B-D1DF-4279-A47E-107FFD7A9ED4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E830D5B4-8A79-4EC1-9D36-4767D9626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9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2" y="3695612"/>
            <a:ext cx="4180448" cy="1262697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55712" y="3769700"/>
            <a:ext cx="4180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Browse…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저장할 경로를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.(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 같은 경우에는 바탕화면에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export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 이라는 폴더를 만들어 주었습니다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8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E830D5B4-8A79-4EC1-9D36-4767D9626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1DE552-9B58-4FD4-8646-5D8ECDEB4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827" y="1119429"/>
            <a:ext cx="4839375" cy="40486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C01E5A-306D-4F66-ABA7-1AD22A1583EB}"/>
              </a:ext>
            </a:extLst>
          </p:cNvPr>
          <p:cNvSpPr/>
          <p:nvPr/>
        </p:nvSpPr>
        <p:spPr>
          <a:xfrm>
            <a:off x="9118833" y="2449585"/>
            <a:ext cx="528506" cy="209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64659A-5CED-443F-8C4E-1AB7C41B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233" y="2860645"/>
            <a:ext cx="6682391" cy="376643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49CE24-478C-4664-984D-1DD4423AC6A0}"/>
              </a:ext>
            </a:extLst>
          </p:cNvPr>
          <p:cNvSpPr/>
          <p:nvPr/>
        </p:nvSpPr>
        <p:spPr>
          <a:xfrm>
            <a:off x="5503178" y="3108121"/>
            <a:ext cx="1904301" cy="203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F93D1FA-E17B-4E0C-8A04-944EF601CC97}"/>
              </a:ext>
            </a:extLst>
          </p:cNvPr>
          <p:cNvSpPr/>
          <p:nvPr/>
        </p:nvSpPr>
        <p:spPr>
          <a:xfrm>
            <a:off x="9999677" y="6396558"/>
            <a:ext cx="599812" cy="155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659612-4536-437C-B81D-4209D5045244}"/>
              </a:ext>
            </a:extLst>
          </p:cNvPr>
          <p:cNvGrpSpPr/>
          <p:nvPr/>
        </p:nvGrpSpPr>
        <p:grpSpPr>
          <a:xfrm>
            <a:off x="9570605" y="2604597"/>
            <a:ext cx="605240" cy="605240"/>
            <a:chOff x="5216333" y="-104980"/>
            <a:chExt cx="605240" cy="605240"/>
          </a:xfrm>
        </p:grpSpPr>
        <p:pic>
          <p:nvPicPr>
            <p:cNvPr id="3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7270D0C-BEAF-4240-9B90-721787EED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91A0E0-064B-4A64-BC99-1CDCCEC1EB15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B1E42B7-803D-4296-9761-6C07175C292F}"/>
              </a:ext>
            </a:extLst>
          </p:cNvPr>
          <p:cNvGrpSpPr/>
          <p:nvPr/>
        </p:nvGrpSpPr>
        <p:grpSpPr>
          <a:xfrm>
            <a:off x="7201091" y="3243827"/>
            <a:ext cx="605240" cy="605240"/>
            <a:chOff x="5216333" y="-104980"/>
            <a:chExt cx="605240" cy="605240"/>
          </a:xfrm>
        </p:grpSpPr>
        <p:pic>
          <p:nvPicPr>
            <p:cNvPr id="3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92D0EEA-6AC2-420E-8E82-EFD0C7C0B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25AB6E-AD4A-4AD6-A000-BC05C90AD23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306CA54-B9E0-419A-8B95-2DE3E960A2B8}"/>
              </a:ext>
            </a:extLst>
          </p:cNvPr>
          <p:cNvGrpSpPr/>
          <p:nvPr/>
        </p:nvGrpSpPr>
        <p:grpSpPr>
          <a:xfrm rot="14433228">
            <a:off x="10245673" y="5719672"/>
            <a:ext cx="605240" cy="605240"/>
            <a:chOff x="5216333" y="-104980"/>
            <a:chExt cx="605240" cy="605240"/>
          </a:xfrm>
        </p:grpSpPr>
        <p:pic>
          <p:nvPicPr>
            <p:cNvPr id="42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16DE9004-D9DF-4E79-B0AA-9E5443CAF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34B1F3-9E6A-4656-B5E8-57D30303D534}"/>
                </a:ext>
              </a:extLst>
            </p:cNvPr>
            <p:cNvSpPr txBox="1"/>
            <p:nvPr/>
          </p:nvSpPr>
          <p:spPr>
            <a:xfrm rot="7166772">
              <a:off x="5312710" y="-82207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E4ACBDC-4CDD-482D-B206-7AF01236A961}"/>
              </a:ext>
            </a:extLst>
          </p:cNvPr>
          <p:cNvSpPr txBox="1"/>
          <p:nvPr/>
        </p:nvSpPr>
        <p:spPr>
          <a:xfrm>
            <a:off x="329610" y="111525"/>
            <a:ext cx="6227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이클립스 소스파일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EXPORT(.war)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86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2" y="3695612"/>
            <a:ext cx="4180448" cy="1262697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55712" y="3769700"/>
            <a:ext cx="4180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프로젝트명과 지정한 경로를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서버를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Export source files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Finish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28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E830D5B4-8A79-4EC1-9D36-4767D9626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8074EF-57C9-4143-883B-EC674678F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413" y="1264530"/>
            <a:ext cx="5200183" cy="438125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D40509-6779-4D57-8869-42C037BB5305}"/>
              </a:ext>
            </a:extLst>
          </p:cNvPr>
          <p:cNvSpPr/>
          <p:nvPr/>
        </p:nvSpPr>
        <p:spPr>
          <a:xfrm>
            <a:off x="5087213" y="2432807"/>
            <a:ext cx="4291679" cy="54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808E5-35C0-45D7-980F-857ED68AB2DA}"/>
              </a:ext>
            </a:extLst>
          </p:cNvPr>
          <p:cNvSpPr/>
          <p:nvPr/>
        </p:nvSpPr>
        <p:spPr>
          <a:xfrm>
            <a:off x="5087212" y="3560972"/>
            <a:ext cx="4836964" cy="208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C92214-F900-49C3-8227-640FC4FB3DF6}"/>
              </a:ext>
            </a:extLst>
          </p:cNvPr>
          <p:cNvSpPr/>
          <p:nvPr/>
        </p:nvSpPr>
        <p:spPr>
          <a:xfrm>
            <a:off x="5013110" y="3986168"/>
            <a:ext cx="1379301" cy="208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2E155D-6E38-4AEE-8C2B-68523B2C6B7F}"/>
              </a:ext>
            </a:extLst>
          </p:cNvPr>
          <p:cNvSpPr/>
          <p:nvPr/>
        </p:nvSpPr>
        <p:spPr>
          <a:xfrm>
            <a:off x="8095376" y="5267543"/>
            <a:ext cx="907410" cy="208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AC04FA-87F4-4A36-A22D-4AD0DC66FE23}"/>
              </a:ext>
            </a:extLst>
          </p:cNvPr>
          <p:cNvGrpSpPr/>
          <p:nvPr/>
        </p:nvGrpSpPr>
        <p:grpSpPr>
          <a:xfrm>
            <a:off x="9076272" y="2691788"/>
            <a:ext cx="605240" cy="605240"/>
            <a:chOff x="5216333" y="-104980"/>
            <a:chExt cx="605240" cy="605240"/>
          </a:xfrm>
        </p:grpSpPr>
        <p:pic>
          <p:nvPicPr>
            <p:cNvPr id="4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C15D5830-7D7B-45CA-9378-AADDA4C5D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DDBF0EF-7115-4406-BD74-8E52807BD1C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B49C86-C8FC-4956-B627-8EEEC7E1008C}"/>
              </a:ext>
            </a:extLst>
          </p:cNvPr>
          <p:cNvGrpSpPr/>
          <p:nvPr/>
        </p:nvGrpSpPr>
        <p:grpSpPr>
          <a:xfrm>
            <a:off x="7203074" y="3665335"/>
            <a:ext cx="605240" cy="605240"/>
            <a:chOff x="5216333" y="-104980"/>
            <a:chExt cx="605240" cy="605240"/>
          </a:xfrm>
        </p:grpSpPr>
        <p:pic>
          <p:nvPicPr>
            <p:cNvPr id="4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5B2AE9B1-8DA3-408E-90C4-9517B4500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77AADF-2394-4087-A1D2-599A6D46ACC9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580C372-C99C-45B4-960D-0E259A093818}"/>
              </a:ext>
            </a:extLst>
          </p:cNvPr>
          <p:cNvGrpSpPr/>
          <p:nvPr/>
        </p:nvGrpSpPr>
        <p:grpSpPr>
          <a:xfrm>
            <a:off x="5192026" y="4159577"/>
            <a:ext cx="605240" cy="605240"/>
            <a:chOff x="5216333" y="-104980"/>
            <a:chExt cx="605240" cy="605240"/>
          </a:xfrm>
        </p:grpSpPr>
        <p:pic>
          <p:nvPicPr>
            <p:cNvPr id="5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E548A4D-329E-4ECD-A414-BAE8320B0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3B2E6B-D6ED-4026-BE33-DF6A126247FE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5F48535-CFDE-4E2C-87F9-9A882A19113A}"/>
              </a:ext>
            </a:extLst>
          </p:cNvPr>
          <p:cNvGrpSpPr/>
          <p:nvPr/>
        </p:nvGrpSpPr>
        <p:grpSpPr>
          <a:xfrm>
            <a:off x="8877669" y="5371906"/>
            <a:ext cx="605240" cy="605240"/>
            <a:chOff x="5216333" y="-104980"/>
            <a:chExt cx="605240" cy="605240"/>
          </a:xfrm>
        </p:grpSpPr>
        <p:pic>
          <p:nvPicPr>
            <p:cNvPr id="5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7B5BA5D-58B9-46AB-BF02-6441DAF3A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11B198-E5A5-433B-A229-A6B03382A51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61DCD92-0A4B-467D-988E-7D35230FFB21}"/>
              </a:ext>
            </a:extLst>
          </p:cNvPr>
          <p:cNvSpPr txBox="1"/>
          <p:nvPr/>
        </p:nvSpPr>
        <p:spPr>
          <a:xfrm>
            <a:off x="329610" y="111525"/>
            <a:ext cx="6227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이클립스 소스파일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EXPORT(.war)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40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3"/>
            <a:ext cx="4187319" cy="597308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55712" y="3769700"/>
            <a:ext cx="362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지정한 경로에 들어갑니다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Final.war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파일이 생성됨을 확인합니다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A388AE-7020-45D9-98DE-D874F63D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960" y="1421007"/>
            <a:ext cx="7212672" cy="2421148"/>
          </a:xfrm>
          <a:prstGeom prst="rect">
            <a:avLst/>
          </a:prstGeom>
        </p:spPr>
      </p:pic>
      <p:pic>
        <p:nvPicPr>
          <p:cNvPr id="31" name="Picture 2" descr="https://cdn.discordapp.com/attachments/1087552191197368390/1098855907481362452/Eclipse-Luna-Logo.svg.png">
            <a:extLst>
              <a:ext uri="{FF2B5EF4-FFF2-40B4-BE49-F238E27FC236}">
                <a16:creationId xmlns:a16="http://schemas.microsoft.com/office/drawing/2014/main" id="{F8BD9F4B-06FC-4625-9AA7-AFBFD293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05" y="1421007"/>
            <a:ext cx="2127838" cy="21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D3E317-11F0-4170-821E-A3163B5744DB}"/>
              </a:ext>
            </a:extLst>
          </p:cNvPr>
          <p:cNvSpPr/>
          <p:nvPr/>
        </p:nvSpPr>
        <p:spPr>
          <a:xfrm>
            <a:off x="5570290" y="2130804"/>
            <a:ext cx="2282513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620A2F-ED89-40BF-9934-14DCF0DF5F6B}"/>
              </a:ext>
            </a:extLst>
          </p:cNvPr>
          <p:cNvSpPr/>
          <p:nvPr/>
        </p:nvSpPr>
        <p:spPr>
          <a:xfrm>
            <a:off x="6184901" y="2827088"/>
            <a:ext cx="744406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FE317F1-3CBC-4C21-AE64-166EEB97CBC9}"/>
              </a:ext>
            </a:extLst>
          </p:cNvPr>
          <p:cNvGrpSpPr/>
          <p:nvPr/>
        </p:nvGrpSpPr>
        <p:grpSpPr>
          <a:xfrm>
            <a:off x="7620056" y="2335717"/>
            <a:ext cx="605240" cy="605240"/>
            <a:chOff x="5216333" y="-104980"/>
            <a:chExt cx="605240" cy="605240"/>
          </a:xfrm>
        </p:grpSpPr>
        <p:pic>
          <p:nvPicPr>
            <p:cNvPr id="3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5E33BE50-D1AB-4BA7-A6B2-FF52087EC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0D1E14-6333-41BC-AEB0-BA40EBD8942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D35BD1-911A-4EA3-9069-06F4A1ED76E6}"/>
              </a:ext>
            </a:extLst>
          </p:cNvPr>
          <p:cNvGrpSpPr/>
          <p:nvPr/>
        </p:nvGrpSpPr>
        <p:grpSpPr>
          <a:xfrm>
            <a:off x="6711546" y="3051660"/>
            <a:ext cx="605240" cy="605240"/>
            <a:chOff x="5216333" y="-104980"/>
            <a:chExt cx="605240" cy="605240"/>
          </a:xfrm>
        </p:grpSpPr>
        <p:pic>
          <p:nvPicPr>
            <p:cNvPr id="3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CBC5BC6-BD25-45BF-9F13-D73171A82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1F78E1-16F5-4258-B80A-D8C793C6E67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01C7424-71D5-4A7B-89E3-7ADEBDE87186}"/>
              </a:ext>
            </a:extLst>
          </p:cNvPr>
          <p:cNvSpPr txBox="1"/>
          <p:nvPr/>
        </p:nvSpPr>
        <p:spPr>
          <a:xfrm>
            <a:off x="329610" y="111525"/>
            <a:ext cx="6227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이클립스 소스파일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EXPORT(.war)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4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6830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테이블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EXPORT(.</a:t>
            </a:r>
            <a:r>
              <a:rPr lang="en-US" altLang="ko-KR" sz="320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dmp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155379" cy="1527593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3"/>
            <a:ext cx="42146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expdp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ryan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/1234@XE directory=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dump_dir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dumpfile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output_sql.dmp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TABLES=member1,room,reservation,review,inquiry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를 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Successfully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나타난다면 성공적으로                   데이터베이스가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export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됨을 알 수 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77A23A8-FBEC-421F-9782-429C46A24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9" y="1516627"/>
            <a:ext cx="2085963" cy="1783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096B33-3F8E-48BF-A4B8-B208C83C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604" y="1209365"/>
            <a:ext cx="6987456" cy="52501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85BB56-9EDE-416B-9748-7AEBDE2649AF}"/>
              </a:ext>
            </a:extLst>
          </p:cNvPr>
          <p:cNvSpPr/>
          <p:nvPr/>
        </p:nvSpPr>
        <p:spPr>
          <a:xfrm>
            <a:off x="5403109" y="1325461"/>
            <a:ext cx="5343188" cy="295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F18708-4D97-42FE-9F34-7D1A0BBF1760}"/>
              </a:ext>
            </a:extLst>
          </p:cNvPr>
          <p:cNvSpPr/>
          <p:nvPr/>
        </p:nvSpPr>
        <p:spPr>
          <a:xfrm>
            <a:off x="6276478" y="5756570"/>
            <a:ext cx="736718" cy="195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8136E3-4D53-4E31-99E4-8F42839BCF6E}"/>
              </a:ext>
            </a:extLst>
          </p:cNvPr>
          <p:cNvSpPr txBox="1"/>
          <p:nvPr/>
        </p:nvSpPr>
        <p:spPr>
          <a:xfrm>
            <a:off x="293173" y="5338237"/>
            <a:ext cx="4362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impdp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데이터베이스를 가져왔을 때 권한을 부여 </a:t>
            </a:r>
            <a:r>
              <a:rPr lang="ko-KR" altLang="en-US" sz="10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했었는데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혹시라도 데이터베이스를 안 가져오고 이용하신 분은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Import 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부분의 코드에서 권한부여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(grant …)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디렉토리 생성을 해주시길 바랍니다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</a:t>
            </a:r>
            <a:endParaRPr lang="en-US" altLang="ko-KR" sz="1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90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3002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APACHE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3944E-8EA5-49A1-A90C-9B95982283AC}"/>
              </a:ext>
            </a:extLst>
          </p:cNvPr>
          <p:cNvSpPr txBox="1"/>
          <p:nvPr/>
        </p:nvSpPr>
        <p:spPr>
          <a:xfrm>
            <a:off x="248841" y="3838214"/>
            <a:ext cx="40776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위의 이미지를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Tomcat 9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64-bit Windows.zip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C:\Develop_Kits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후 압축 해제합니다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3"/>
            <a:ext cx="4079878" cy="1132290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3E4365-46AE-49EA-825A-E991DA49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89" y="975115"/>
            <a:ext cx="2830500" cy="3278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165460-F5CE-4E01-9AA6-50CF1ED32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3661020"/>
            <a:ext cx="4215864" cy="25548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421D3-2132-4BC1-8EB5-1A4B43BC8345}"/>
              </a:ext>
            </a:extLst>
          </p:cNvPr>
          <p:cNvSpPr/>
          <p:nvPr/>
        </p:nvSpPr>
        <p:spPr>
          <a:xfrm>
            <a:off x="4841832" y="3238500"/>
            <a:ext cx="465087" cy="163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BC87338-C8BD-42D7-A0CA-3774B2D17E27}"/>
              </a:ext>
            </a:extLst>
          </p:cNvPr>
          <p:cNvSpPr/>
          <p:nvPr/>
        </p:nvSpPr>
        <p:spPr>
          <a:xfrm>
            <a:off x="7801778" y="4893675"/>
            <a:ext cx="869782" cy="147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AD52DA2-7DB1-4CF1-96F6-AD17FC2D48B2}"/>
              </a:ext>
            </a:extLst>
          </p:cNvPr>
          <p:cNvGrpSpPr/>
          <p:nvPr/>
        </p:nvGrpSpPr>
        <p:grpSpPr>
          <a:xfrm>
            <a:off x="8452456" y="4998335"/>
            <a:ext cx="605240" cy="605240"/>
            <a:chOff x="5216333" y="-104980"/>
            <a:chExt cx="605240" cy="605240"/>
          </a:xfrm>
        </p:grpSpPr>
        <p:pic>
          <p:nvPicPr>
            <p:cNvPr id="5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9044165-6618-4541-BC05-623398259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536B9F-82E2-4D47-9239-1035B06AC85C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2110AF1-1F28-41E3-852A-B1229851E86D}"/>
              </a:ext>
            </a:extLst>
          </p:cNvPr>
          <p:cNvGrpSpPr/>
          <p:nvPr/>
        </p:nvGrpSpPr>
        <p:grpSpPr>
          <a:xfrm>
            <a:off x="5232287" y="3358400"/>
            <a:ext cx="605240" cy="605240"/>
            <a:chOff x="5216333" y="-104980"/>
            <a:chExt cx="605240" cy="605240"/>
          </a:xfrm>
        </p:grpSpPr>
        <p:pic>
          <p:nvPicPr>
            <p:cNvPr id="5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E1E78D9-1EA0-4EA0-8C6A-D6C947000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8E518EB-6A00-411B-875C-814F49F5096E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8194" name="Picture 2" descr="https://cdn.discordapp.com/attachments/1087552191197368390/1098859011056599091/Apache_Tomcat_logo.svg.png">
            <a:hlinkClick r:id="rId6"/>
            <a:extLst>
              <a:ext uri="{FF2B5EF4-FFF2-40B4-BE49-F238E27FC236}">
                <a16:creationId xmlns:a16="http://schemas.microsoft.com/office/drawing/2014/main" id="{93660F28-9ACB-43B9-A907-308C9B5AA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11" y="1649093"/>
            <a:ext cx="2109353" cy="149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E47FD0-1FDB-4B50-8255-D628C138E3B0}"/>
              </a:ext>
            </a:extLst>
          </p:cNvPr>
          <p:cNvGrpSpPr/>
          <p:nvPr/>
        </p:nvGrpSpPr>
        <p:grpSpPr>
          <a:xfrm>
            <a:off x="2828828" y="2935880"/>
            <a:ext cx="605240" cy="605240"/>
            <a:chOff x="5216333" y="-104980"/>
            <a:chExt cx="605240" cy="605240"/>
          </a:xfrm>
        </p:grpSpPr>
        <p:pic>
          <p:nvPicPr>
            <p:cNvPr id="5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6F535FE-D2F9-41F5-BA02-E52477DD5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F53A1F-52A3-4B7E-811B-EFEB0386EA2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11B9792-1701-458B-9556-B6270BB76392}"/>
              </a:ext>
            </a:extLst>
          </p:cNvPr>
          <p:cNvSpPr txBox="1"/>
          <p:nvPr/>
        </p:nvSpPr>
        <p:spPr>
          <a:xfrm>
            <a:off x="2288780" y="4875224"/>
            <a:ext cx="2037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C:\Develop_Kits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압축 해제</a:t>
            </a:r>
            <a:endParaRPr lang="en-US" altLang="ko-KR" sz="1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0F639-3C5F-411C-944C-ED80DAC36C4A}"/>
              </a:ext>
            </a:extLst>
          </p:cNvPr>
          <p:cNvSpPr txBox="1"/>
          <p:nvPr/>
        </p:nvSpPr>
        <p:spPr>
          <a:xfrm>
            <a:off x="255712" y="6407975"/>
            <a:ext cx="2797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주소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https://tomcat.apache.org</a:t>
            </a:r>
          </a:p>
        </p:txBody>
      </p:sp>
    </p:spTree>
    <p:extLst>
      <p:ext uri="{BB962C8B-B14F-4D97-AF65-F5344CB8AC3E}">
        <p14:creationId xmlns:p14="http://schemas.microsoft.com/office/powerpoint/2010/main" val="68485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3"/>
            <a:ext cx="4071489" cy="817664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149934-47FC-411B-9103-4071D7C01A05}"/>
              </a:ext>
            </a:extLst>
          </p:cNvPr>
          <p:cNvSpPr txBox="1"/>
          <p:nvPr/>
        </p:nvSpPr>
        <p:spPr>
          <a:xfrm>
            <a:off x="248841" y="3838213"/>
            <a:ext cx="3601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디렉토리에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OUTPUT_SQL.dmp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파일이 생성됨을 확인할 수 있습니다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77A23A8-FBEC-421F-9782-429C46A24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9" y="1516627"/>
            <a:ext cx="2085963" cy="17831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0415FD5-8E4E-4222-BF94-C68375D29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386" y="1620851"/>
            <a:ext cx="958868" cy="18081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4C7D4F-973E-4A47-88A4-D2982ADFECEE}"/>
              </a:ext>
            </a:extLst>
          </p:cNvPr>
          <p:cNvSpPr/>
          <p:nvPr/>
        </p:nvSpPr>
        <p:spPr>
          <a:xfrm>
            <a:off x="6971251" y="2567031"/>
            <a:ext cx="1015068" cy="861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D6117-7C13-4E41-BD35-7001F6896F89}"/>
              </a:ext>
            </a:extLst>
          </p:cNvPr>
          <p:cNvSpPr txBox="1"/>
          <p:nvPr/>
        </p:nvSpPr>
        <p:spPr>
          <a:xfrm>
            <a:off x="329610" y="111525"/>
            <a:ext cx="6830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테이블 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EXPORT(.</a:t>
            </a:r>
            <a:r>
              <a:rPr lang="en-US" altLang="ko-KR" sz="320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dmp</a:t>
            </a:r>
            <a:r>
              <a:rPr lang="en-US" altLang="ko-KR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200" spc="3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F7C08-C69F-40FE-A03D-3DC0E762C7E2}"/>
              </a:ext>
            </a:extLst>
          </p:cNvPr>
          <p:cNvSpPr txBox="1"/>
          <p:nvPr/>
        </p:nvSpPr>
        <p:spPr>
          <a:xfrm>
            <a:off x="329611" y="4513277"/>
            <a:ext cx="3520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import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때나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export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디렉토리를 생성할 때 지정한 디렉토리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저는 바탕화면으로 지정했습니다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.)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나타남을 알 수 있습니다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26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14614" y="2222212"/>
            <a:ext cx="2162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1087552191197368390/1099883324614381618/8dd4ce01900c9.png">
            <a:hlinkClick r:id="rId3"/>
            <a:extLst>
              <a:ext uri="{FF2B5EF4-FFF2-40B4-BE49-F238E27FC236}">
                <a16:creationId xmlns:a16="http://schemas.microsoft.com/office/drawing/2014/main" id="{FB8B9A26-94A5-49FE-8175-E738B01A7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74" y="971467"/>
            <a:ext cx="2390260" cy="23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350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0" y="3695612"/>
            <a:ext cx="4102050" cy="2056849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E47FD0-1FDB-4B50-8255-D628C138E3B0}"/>
              </a:ext>
            </a:extLst>
          </p:cNvPr>
          <p:cNvGrpSpPr/>
          <p:nvPr/>
        </p:nvGrpSpPr>
        <p:grpSpPr>
          <a:xfrm>
            <a:off x="2517329" y="2551999"/>
            <a:ext cx="605240" cy="605240"/>
            <a:chOff x="5216333" y="-104980"/>
            <a:chExt cx="605240" cy="605240"/>
          </a:xfrm>
        </p:grpSpPr>
        <p:pic>
          <p:nvPicPr>
            <p:cNvPr id="5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6F535FE-D2F9-41F5-BA02-E52477DD5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F53A1F-52A3-4B7E-811B-EFEB0386EA20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11B9792-1701-458B-9556-B6270BB76392}"/>
              </a:ext>
            </a:extLst>
          </p:cNvPr>
          <p:cNvSpPr txBox="1"/>
          <p:nvPr/>
        </p:nvSpPr>
        <p:spPr>
          <a:xfrm>
            <a:off x="2241836" y="5799268"/>
            <a:ext cx="2037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C:\Develop_Kits</a:t>
            </a: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압축 해제</a:t>
            </a:r>
            <a:endParaRPr lang="en-US" altLang="ko-KR" sz="1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514F0-C8BF-480A-A9DE-983C7BBCADB0}"/>
              </a:ext>
            </a:extLst>
          </p:cNvPr>
          <p:cNvSpPr txBox="1"/>
          <p:nvPr/>
        </p:nvSpPr>
        <p:spPr>
          <a:xfrm>
            <a:off x="331514" y="3788938"/>
            <a:ext cx="4090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 Oracle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회원가입은 반드시 해주시길 바랍니다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위의 이미지를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Download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reviewed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and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accept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Oracle….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체크 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Download OracleXE112…..zip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C:\Develop_Kits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설치경로 파일로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 폴더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(N)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 후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oraclexe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이름을 지정합니다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D9B90A-1B37-47A4-A8B3-7A2485264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508" y="835707"/>
            <a:ext cx="6341473" cy="41429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17C889-5328-40CA-AEB1-F343BDFB5516}"/>
              </a:ext>
            </a:extLst>
          </p:cNvPr>
          <p:cNvSpPr/>
          <p:nvPr/>
        </p:nvSpPr>
        <p:spPr>
          <a:xfrm>
            <a:off x="8182757" y="3421652"/>
            <a:ext cx="1049682" cy="29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B22AF30-141C-41C0-8D16-1A41D6CB71CE}"/>
              </a:ext>
            </a:extLst>
          </p:cNvPr>
          <p:cNvGrpSpPr/>
          <p:nvPr/>
        </p:nvGrpSpPr>
        <p:grpSpPr>
          <a:xfrm>
            <a:off x="9008997" y="3511736"/>
            <a:ext cx="605240" cy="605240"/>
            <a:chOff x="5164778" y="-79078"/>
            <a:chExt cx="605240" cy="605240"/>
          </a:xfrm>
        </p:grpSpPr>
        <p:pic>
          <p:nvPicPr>
            <p:cNvPr id="2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2BDC300-11E1-45F9-895E-9ECC0407C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778" y="-79078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8CB26D-1714-4419-998D-67230884C18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EAF4A34-9AD4-4C85-B5C6-47FA0C923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508" y="4091074"/>
            <a:ext cx="4481312" cy="24197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DD6F53-7970-4FCD-9F9B-71C13E443A62}"/>
              </a:ext>
            </a:extLst>
          </p:cNvPr>
          <p:cNvSpPr/>
          <p:nvPr/>
        </p:nvSpPr>
        <p:spPr>
          <a:xfrm>
            <a:off x="4798503" y="4706224"/>
            <a:ext cx="3137482" cy="511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A24EE8-3785-42CE-AAC9-F29F60A2BADB}"/>
              </a:ext>
            </a:extLst>
          </p:cNvPr>
          <p:cNvSpPr/>
          <p:nvPr/>
        </p:nvSpPr>
        <p:spPr>
          <a:xfrm>
            <a:off x="5771476" y="5752465"/>
            <a:ext cx="2055204" cy="269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6D4B31-1E91-4209-8E91-12EAC2D03974}"/>
              </a:ext>
            </a:extLst>
          </p:cNvPr>
          <p:cNvGrpSpPr/>
          <p:nvPr/>
        </p:nvGrpSpPr>
        <p:grpSpPr>
          <a:xfrm>
            <a:off x="4970172" y="4898689"/>
            <a:ext cx="605240" cy="605240"/>
            <a:chOff x="5216333" y="-104980"/>
            <a:chExt cx="605240" cy="605240"/>
          </a:xfrm>
        </p:grpSpPr>
        <p:pic>
          <p:nvPicPr>
            <p:cNvPr id="3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93AC06E-6CFD-4419-A71D-06A3C3FD3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709A42-4011-4FD6-BEC2-BB61F9A10706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E1630CD-F3BC-4BBE-8D7E-71DD5824EFEE}"/>
              </a:ext>
            </a:extLst>
          </p:cNvPr>
          <p:cNvGrpSpPr/>
          <p:nvPr/>
        </p:nvGrpSpPr>
        <p:grpSpPr>
          <a:xfrm>
            <a:off x="7708250" y="5949072"/>
            <a:ext cx="605240" cy="605240"/>
            <a:chOff x="5216333" y="-104980"/>
            <a:chExt cx="605240" cy="605240"/>
          </a:xfrm>
        </p:grpSpPr>
        <p:pic>
          <p:nvPicPr>
            <p:cNvPr id="3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D37212A-8673-4A2B-A828-33260683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D18BB29-B9E1-4881-9D8A-C6C6A7B51EC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42D394D-345D-4381-B078-CC84895399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29" y="4224414"/>
            <a:ext cx="4047546" cy="17244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4D4107-138E-4C82-A99F-E40A3E84F2FE}"/>
              </a:ext>
            </a:extLst>
          </p:cNvPr>
          <p:cNvSpPr/>
          <p:nvPr/>
        </p:nvSpPr>
        <p:spPr>
          <a:xfrm>
            <a:off x="8842457" y="5565961"/>
            <a:ext cx="1652172" cy="248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3D3D20-51FE-489A-9C57-7B98DC5F48B6}"/>
              </a:ext>
            </a:extLst>
          </p:cNvPr>
          <p:cNvGrpSpPr/>
          <p:nvPr/>
        </p:nvGrpSpPr>
        <p:grpSpPr>
          <a:xfrm>
            <a:off x="9817853" y="5673400"/>
            <a:ext cx="605240" cy="605240"/>
            <a:chOff x="5216333" y="-104980"/>
            <a:chExt cx="605240" cy="605240"/>
          </a:xfrm>
        </p:grpSpPr>
        <p:pic>
          <p:nvPicPr>
            <p:cNvPr id="4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582E784-58B1-4FAB-9B5A-F700AE818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D8ABA6-E3DF-4FC2-B9B5-18E119343E2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54B2D1E-8B08-4B6A-ACCB-2CDCB01E5F59}"/>
              </a:ext>
            </a:extLst>
          </p:cNvPr>
          <p:cNvSpPr txBox="1"/>
          <p:nvPr/>
        </p:nvSpPr>
        <p:spPr>
          <a:xfrm>
            <a:off x="238192" y="6460050"/>
            <a:ext cx="5931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다운로드 주소 </a:t>
            </a:r>
            <a:r>
              <a:rPr lang="en-US" altLang="ko-KR"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https://www.oracle.com/database/technologies/xe-prior-release-downloads.html</a:t>
            </a:r>
          </a:p>
        </p:txBody>
      </p:sp>
    </p:spTree>
    <p:extLst>
      <p:ext uri="{BB962C8B-B14F-4D97-AF65-F5344CB8AC3E}">
        <p14:creationId xmlns:p14="http://schemas.microsoft.com/office/powerpoint/2010/main" val="27229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350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2"/>
            <a:ext cx="4001790" cy="1664948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514F0-C8BF-480A-A9DE-983C7BBCADB0}"/>
              </a:ext>
            </a:extLst>
          </p:cNvPr>
          <p:cNvSpPr txBox="1"/>
          <p:nvPr/>
        </p:nvSpPr>
        <p:spPr>
          <a:xfrm>
            <a:off x="248842" y="3838213"/>
            <a:ext cx="3350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해당 경로에 진입합니다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setup.exe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실행합니다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Next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 accept the items…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라디오 버튼을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 선택 시 활성화된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Next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버튼을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11A0608-49DB-4E80-B0DF-837221CE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67" y="1050906"/>
            <a:ext cx="6925642" cy="12860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3BAC531-0C5D-415A-AFE1-9D7C2384C212}"/>
              </a:ext>
            </a:extLst>
          </p:cNvPr>
          <p:cNvSpPr/>
          <p:nvPr/>
        </p:nvSpPr>
        <p:spPr>
          <a:xfrm>
            <a:off x="4647304" y="1054249"/>
            <a:ext cx="4238512" cy="225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1C0E1A-53C0-4E33-921C-5EA7B66BA5A8}"/>
              </a:ext>
            </a:extLst>
          </p:cNvPr>
          <p:cNvSpPr/>
          <p:nvPr/>
        </p:nvSpPr>
        <p:spPr>
          <a:xfrm>
            <a:off x="5057888" y="2070206"/>
            <a:ext cx="837303" cy="225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4C18B0-2C77-4F80-B21B-30FEF9F56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67" y="2558048"/>
            <a:ext cx="4734586" cy="35914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B2131-7F46-4605-BDAA-2BB3FC9D3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60" y="1700505"/>
            <a:ext cx="4772025" cy="36004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611330-EBA8-4F09-AB93-178A336FFAB4}"/>
              </a:ext>
            </a:extLst>
          </p:cNvPr>
          <p:cNvSpPr/>
          <p:nvPr/>
        </p:nvSpPr>
        <p:spPr>
          <a:xfrm>
            <a:off x="7562626" y="5841283"/>
            <a:ext cx="688490" cy="218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2722AC-6720-4FD2-82C3-3023534D462E}"/>
              </a:ext>
            </a:extLst>
          </p:cNvPr>
          <p:cNvSpPr/>
          <p:nvPr/>
        </p:nvSpPr>
        <p:spPr>
          <a:xfrm>
            <a:off x="7067774" y="4206240"/>
            <a:ext cx="2130279" cy="23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8FA808-ECE3-43A4-986A-97C5C86C3DAD}"/>
              </a:ext>
            </a:extLst>
          </p:cNvPr>
          <p:cNvSpPr/>
          <p:nvPr/>
        </p:nvSpPr>
        <p:spPr>
          <a:xfrm>
            <a:off x="9929309" y="4974173"/>
            <a:ext cx="688490" cy="183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9BABE3-0420-4EE2-9711-83633555BC05}"/>
              </a:ext>
            </a:extLst>
          </p:cNvPr>
          <p:cNvGrpSpPr/>
          <p:nvPr/>
        </p:nvGrpSpPr>
        <p:grpSpPr>
          <a:xfrm>
            <a:off x="8767033" y="1192688"/>
            <a:ext cx="605240" cy="605240"/>
            <a:chOff x="5216333" y="-104980"/>
            <a:chExt cx="605240" cy="605240"/>
          </a:xfrm>
        </p:grpSpPr>
        <p:pic>
          <p:nvPicPr>
            <p:cNvPr id="43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E403DBB-FA8B-4C8A-A463-319725AD9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BDE0D6-3B95-4CD2-ACE7-7DBD7DBB0788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00A58E-0A43-427E-A13F-CC110B0996CA}"/>
              </a:ext>
            </a:extLst>
          </p:cNvPr>
          <p:cNvGrpSpPr/>
          <p:nvPr/>
        </p:nvGrpSpPr>
        <p:grpSpPr>
          <a:xfrm>
            <a:off x="5793380" y="2214535"/>
            <a:ext cx="605240" cy="605240"/>
            <a:chOff x="5216333" y="-104980"/>
            <a:chExt cx="605240" cy="605240"/>
          </a:xfrm>
        </p:grpSpPr>
        <p:pic>
          <p:nvPicPr>
            <p:cNvPr id="4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472A69B-69BB-4415-84C3-5CBEF12EE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AFBDB8E-F0C6-4765-8077-AC3E1B3BF453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902B8B7-5A9F-42E5-B236-38257DECCBE9}"/>
              </a:ext>
            </a:extLst>
          </p:cNvPr>
          <p:cNvGrpSpPr/>
          <p:nvPr/>
        </p:nvGrpSpPr>
        <p:grpSpPr>
          <a:xfrm>
            <a:off x="8132913" y="5978318"/>
            <a:ext cx="605240" cy="605240"/>
            <a:chOff x="5216333" y="-104980"/>
            <a:chExt cx="605240" cy="605240"/>
          </a:xfrm>
        </p:grpSpPr>
        <p:pic>
          <p:nvPicPr>
            <p:cNvPr id="49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58EFE55-DED0-4D2F-A562-0146FAE1C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E7B9F-4A01-4DEB-B85B-26F18FEE015F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E1BE3D-DB06-451D-B6C4-009808F51BE6}"/>
              </a:ext>
            </a:extLst>
          </p:cNvPr>
          <p:cNvGrpSpPr/>
          <p:nvPr/>
        </p:nvGrpSpPr>
        <p:grpSpPr>
          <a:xfrm>
            <a:off x="7174917" y="4368933"/>
            <a:ext cx="605240" cy="605240"/>
            <a:chOff x="5216333" y="-104980"/>
            <a:chExt cx="605240" cy="605240"/>
          </a:xfrm>
        </p:grpSpPr>
        <p:pic>
          <p:nvPicPr>
            <p:cNvPr id="55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D9A9D37-3562-4B3B-A42F-AD809E746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D74681-9B2D-4C97-BC5D-4090A717DEF3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4311541-5150-4F8C-9AEA-6826110F60E4}"/>
              </a:ext>
            </a:extLst>
          </p:cNvPr>
          <p:cNvGrpSpPr/>
          <p:nvPr/>
        </p:nvGrpSpPr>
        <p:grpSpPr>
          <a:xfrm>
            <a:off x="10444699" y="5078199"/>
            <a:ext cx="605240" cy="605240"/>
            <a:chOff x="5216333" y="-104980"/>
            <a:chExt cx="605240" cy="605240"/>
          </a:xfrm>
        </p:grpSpPr>
        <p:pic>
          <p:nvPicPr>
            <p:cNvPr id="58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6AEB6F7D-A911-438F-88D4-B0DC3727A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355E13-5ACE-4A84-BF08-7F9C117DD2AA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60" name="Picture 2" descr="https://cdn.discordapp.com/attachments/1087552191197368390/1099883324614381618/8dd4ce01900c9.png">
            <a:extLst>
              <a:ext uri="{FF2B5EF4-FFF2-40B4-BE49-F238E27FC236}">
                <a16:creationId xmlns:a16="http://schemas.microsoft.com/office/drawing/2014/main" id="{56196E30-B205-42DF-802E-22E7B759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74" y="971467"/>
            <a:ext cx="2390260" cy="23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37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350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87224"/>
            <a:ext cx="4023772" cy="1262702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514F0-C8BF-480A-A9DE-983C7BBCADB0}"/>
              </a:ext>
            </a:extLst>
          </p:cNvPr>
          <p:cNvSpPr txBox="1"/>
          <p:nvPr/>
        </p:nvSpPr>
        <p:spPr>
          <a:xfrm>
            <a:off x="248841" y="3838213"/>
            <a:ext cx="4214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Browse…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전에 생성해 둔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oraclexe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폴더를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확인 버튼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Next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386BBF-2F13-4E31-B422-61FBCDA7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08" y="975115"/>
            <a:ext cx="4762500" cy="36480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97E35F-C1E7-4C05-B0DD-3F1BE5F2E067}"/>
              </a:ext>
            </a:extLst>
          </p:cNvPr>
          <p:cNvSpPr/>
          <p:nvPr/>
        </p:nvSpPr>
        <p:spPr>
          <a:xfrm>
            <a:off x="8283388" y="3324113"/>
            <a:ext cx="742278" cy="247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DE3A188-8ED8-422B-A6B7-63AF19CB7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08" y="2962372"/>
            <a:ext cx="3571875" cy="360045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4BE15A-949B-4646-A31F-ED2B131B200B}"/>
              </a:ext>
            </a:extLst>
          </p:cNvPr>
          <p:cNvCxnSpPr/>
          <p:nvPr/>
        </p:nvCxnSpPr>
        <p:spPr>
          <a:xfrm>
            <a:off x="8106383" y="2962372"/>
            <a:ext cx="177005" cy="36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13B1F8-53B9-48BF-973C-6DB36CA456CD}"/>
              </a:ext>
            </a:extLst>
          </p:cNvPr>
          <p:cNvCxnSpPr>
            <a:cxnSpLocks/>
          </p:cNvCxnSpPr>
          <p:nvPr/>
        </p:nvCxnSpPr>
        <p:spPr>
          <a:xfrm flipH="1">
            <a:off x="8106383" y="3571539"/>
            <a:ext cx="177006" cy="2991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711513-8563-422E-87CC-700C92FE7BE1}"/>
              </a:ext>
            </a:extLst>
          </p:cNvPr>
          <p:cNvSpPr/>
          <p:nvPr/>
        </p:nvSpPr>
        <p:spPr>
          <a:xfrm>
            <a:off x="5486400" y="4623190"/>
            <a:ext cx="720762" cy="260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1AE0C9-044F-4C1A-976E-840ECD8C3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48" y="4857448"/>
            <a:ext cx="3571760" cy="93270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D4C3AE-E08E-40A0-A4F9-C9828FDE632D}"/>
              </a:ext>
            </a:extLst>
          </p:cNvPr>
          <p:cNvSpPr/>
          <p:nvPr/>
        </p:nvSpPr>
        <p:spPr>
          <a:xfrm>
            <a:off x="6207162" y="6174889"/>
            <a:ext cx="796066" cy="260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22902B-2F0A-48CA-AC68-6FE71B76FE23}"/>
              </a:ext>
            </a:extLst>
          </p:cNvPr>
          <p:cNvSpPr/>
          <p:nvPr/>
        </p:nvSpPr>
        <p:spPr>
          <a:xfrm>
            <a:off x="10693101" y="5616701"/>
            <a:ext cx="527125" cy="139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5FA6158-0E6C-4111-AE90-70E422DF9E48}"/>
              </a:ext>
            </a:extLst>
          </p:cNvPr>
          <p:cNvGrpSpPr/>
          <p:nvPr/>
        </p:nvGrpSpPr>
        <p:grpSpPr>
          <a:xfrm>
            <a:off x="8895957" y="3447826"/>
            <a:ext cx="605240" cy="605240"/>
            <a:chOff x="5216333" y="-104980"/>
            <a:chExt cx="605240" cy="605240"/>
          </a:xfrm>
        </p:grpSpPr>
        <p:pic>
          <p:nvPicPr>
            <p:cNvPr id="6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4A2EDB5C-BD22-4106-95B7-E168F953C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65BE7AC-0DF8-4B49-B12C-34C4CC80015A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1105BB-067E-480E-9642-6FD356ABDDDA}"/>
              </a:ext>
            </a:extLst>
          </p:cNvPr>
          <p:cNvGrpSpPr/>
          <p:nvPr/>
        </p:nvGrpSpPr>
        <p:grpSpPr>
          <a:xfrm>
            <a:off x="6108731" y="4815537"/>
            <a:ext cx="605240" cy="605240"/>
            <a:chOff x="5216333" y="-104980"/>
            <a:chExt cx="605240" cy="605240"/>
          </a:xfrm>
        </p:grpSpPr>
        <p:pic>
          <p:nvPicPr>
            <p:cNvPr id="6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D5FD611-2926-49CE-A749-CFB4B9937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FDAD7A9-2D97-41C1-8D0C-D4A6D67E1F4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678A783-D0D0-4A7B-8BE7-C1073A000C51}"/>
              </a:ext>
            </a:extLst>
          </p:cNvPr>
          <p:cNvGrpSpPr/>
          <p:nvPr/>
        </p:nvGrpSpPr>
        <p:grpSpPr>
          <a:xfrm>
            <a:off x="6777905" y="6252760"/>
            <a:ext cx="605240" cy="605240"/>
            <a:chOff x="5216333" y="-104980"/>
            <a:chExt cx="605240" cy="605240"/>
          </a:xfrm>
        </p:grpSpPr>
        <p:pic>
          <p:nvPicPr>
            <p:cNvPr id="6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3D26D0A9-1EF3-44CC-A71F-E08B88ED9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AFB3EF-7D9D-43AE-9069-AB61C4B603C7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10849B1-F3F2-4F7D-87F4-B03344EC7671}"/>
              </a:ext>
            </a:extLst>
          </p:cNvPr>
          <p:cNvGrpSpPr/>
          <p:nvPr/>
        </p:nvGrpSpPr>
        <p:grpSpPr>
          <a:xfrm>
            <a:off x="11073018" y="5676297"/>
            <a:ext cx="605240" cy="605240"/>
            <a:chOff x="5216333" y="-104980"/>
            <a:chExt cx="605240" cy="605240"/>
          </a:xfrm>
        </p:grpSpPr>
        <p:pic>
          <p:nvPicPr>
            <p:cNvPr id="70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0DC85179-57B6-4E04-AC16-95C0A0515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5F18FFC-27B0-44C8-96C5-97A4B84B84CB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https://cdn.discordapp.com/attachments/1087552191197368390/1099888828954722484/image.png">
            <a:extLst>
              <a:ext uri="{FF2B5EF4-FFF2-40B4-BE49-F238E27FC236}">
                <a16:creationId xmlns:a16="http://schemas.microsoft.com/office/drawing/2014/main" id="{579AA28A-2649-4A45-8936-D0BAC7A3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25" y="4672618"/>
            <a:ext cx="5334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1087552191197368390/1099889800208711811/image.png">
            <a:extLst>
              <a:ext uri="{FF2B5EF4-FFF2-40B4-BE49-F238E27FC236}">
                <a16:creationId xmlns:a16="http://schemas.microsoft.com/office/drawing/2014/main" id="{87B34F1F-161F-464E-A965-C0F450DE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32" y="3716580"/>
            <a:ext cx="1417820" cy="1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https://cdn.discordapp.com/attachments/1087552191197368390/1099883324614381618/8dd4ce01900c9.png">
            <a:extLst>
              <a:ext uri="{FF2B5EF4-FFF2-40B4-BE49-F238E27FC236}">
                <a16:creationId xmlns:a16="http://schemas.microsoft.com/office/drawing/2014/main" id="{0B8CD8BC-BD2F-42A8-A361-1033253F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74" y="971467"/>
            <a:ext cx="2390260" cy="23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278A2E-8637-486F-9252-C025DBFCE15F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6E421-86E9-4A5B-977A-C8BDDAED3E0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개발환경구축 가이드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CA6730-087F-44E3-AC4F-B4F928E92FF7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F84BBD-C129-4587-84B0-E11EA2BD5093}"/>
              </a:ext>
            </a:extLst>
          </p:cNvPr>
          <p:cNvSpPr txBox="1"/>
          <p:nvPr/>
        </p:nvSpPr>
        <p:spPr>
          <a:xfrm>
            <a:off x="329610" y="111525"/>
            <a:ext cx="350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</a:t>
            </a:r>
            <a:r>
              <a:rPr lang="ko-KR" altLang="en-US" sz="32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5652762-C8B0-406A-B139-FB26F107FE56}"/>
              </a:ext>
            </a:extLst>
          </p:cNvPr>
          <p:cNvSpPr/>
          <p:nvPr/>
        </p:nvSpPr>
        <p:spPr>
          <a:xfrm>
            <a:off x="248841" y="3695613"/>
            <a:ext cx="3981218" cy="1222272"/>
          </a:xfrm>
          <a:prstGeom prst="bracketPair">
            <a:avLst/>
          </a:prstGeom>
          <a:ln w="508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514F0-C8BF-480A-A9DE-983C7BBCADB0}"/>
              </a:ext>
            </a:extLst>
          </p:cNvPr>
          <p:cNvSpPr txBox="1"/>
          <p:nvPr/>
        </p:nvSpPr>
        <p:spPr>
          <a:xfrm>
            <a:off x="248841" y="3838213"/>
            <a:ext cx="3620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(1234)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 확인용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(1234)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입력합니다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Next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 선택합니다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6531FD-64E1-42EF-BC7A-C8DF53DCE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770" y="2791674"/>
            <a:ext cx="4810125" cy="3657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A025-2E61-44E3-A790-A57BEB70523B}"/>
              </a:ext>
            </a:extLst>
          </p:cNvPr>
          <p:cNvSpPr/>
          <p:nvPr/>
        </p:nvSpPr>
        <p:spPr>
          <a:xfrm>
            <a:off x="5705391" y="4397017"/>
            <a:ext cx="1699709" cy="216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86D876-FF37-4B3E-ACA5-67E3A3A31059}"/>
              </a:ext>
            </a:extLst>
          </p:cNvPr>
          <p:cNvSpPr/>
          <p:nvPr/>
        </p:nvSpPr>
        <p:spPr>
          <a:xfrm>
            <a:off x="5705390" y="4766363"/>
            <a:ext cx="1699709" cy="216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53EE98-9EC9-4468-B6F4-752736428486}"/>
              </a:ext>
            </a:extLst>
          </p:cNvPr>
          <p:cNvSpPr/>
          <p:nvPr/>
        </p:nvSpPr>
        <p:spPr>
          <a:xfrm>
            <a:off x="7577222" y="6110625"/>
            <a:ext cx="677731" cy="202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0D37094-99E5-4271-8A03-C5F7DDAA577E}"/>
              </a:ext>
            </a:extLst>
          </p:cNvPr>
          <p:cNvGrpSpPr/>
          <p:nvPr/>
        </p:nvGrpSpPr>
        <p:grpSpPr>
          <a:xfrm>
            <a:off x="6488555" y="4874628"/>
            <a:ext cx="605240" cy="605240"/>
            <a:chOff x="5216333" y="-104980"/>
            <a:chExt cx="605240" cy="605240"/>
          </a:xfrm>
        </p:grpSpPr>
        <p:pic>
          <p:nvPicPr>
            <p:cNvPr id="41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F70B07E8-EDA7-4663-B8FA-9176FE3D1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7B48EA-DB55-4833-8EF5-D28EADC991AF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DCDE2DB-FFA1-4E4B-A838-933248163CAD}"/>
              </a:ext>
            </a:extLst>
          </p:cNvPr>
          <p:cNvGrpSpPr/>
          <p:nvPr/>
        </p:nvGrpSpPr>
        <p:grpSpPr>
          <a:xfrm>
            <a:off x="8103172" y="6211940"/>
            <a:ext cx="605240" cy="605240"/>
            <a:chOff x="5216333" y="-104980"/>
            <a:chExt cx="605240" cy="605240"/>
          </a:xfrm>
        </p:grpSpPr>
        <p:pic>
          <p:nvPicPr>
            <p:cNvPr id="44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86685C48-96BE-4A8B-BC45-D06A5CF25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994A1B-C0A9-4CAD-9E0C-62274C295B4D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3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3C663DB-8005-4D81-9336-C62546A2E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30" y="975115"/>
            <a:ext cx="4556230" cy="3419446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890A204-1A37-408C-8C28-2E2EF060BFAA}"/>
              </a:ext>
            </a:extLst>
          </p:cNvPr>
          <p:cNvGrpSpPr/>
          <p:nvPr/>
        </p:nvGrpSpPr>
        <p:grpSpPr>
          <a:xfrm>
            <a:off x="7102479" y="4494880"/>
            <a:ext cx="605240" cy="605240"/>
            <a:chOff x="5216333" y="-104980"/>
            <a:chExt cx="605240" cy="605240"/>
          </a:xfrm>
        </p:grpSpPr>
        <p:pic>
          <p:nvPicPr>
            <p:cNvPr id="36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D2BDBCDF-8C82-4C40-A0BA-D1DD2CFF1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90E8D8-A83A-4BE5-A536-B263E413693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23BECD-381B-4169-AA3D-6C659B15336E}"/>
              </a:ext>
            </a:extLst>
          </p:cNvPr>
          <p:cNvSpPr/>
          <p:nvPr/>
        </p:nvSpPr>
        <p:spPr>
          <a:xfrm>
            <a:off x="10527254" y="4102265"/>
            <a:ext cx="710004" cy="220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83CDC58-6877-406D-9E02-52A3F00FC632}"/>
              </a:ext>
            </a:extLst>
          </p:cNvPr>
          <p:cNvGrpSpPr/>
          <p:nvPr/>
        </p:nvGrpSpPr>
        <p:grpSpPr>
          <a:xfrm>
            <a:off x="11052033" y="4236445"/>
            <a:ext cx="605240" cy="605240"/>
            <a:chOff x="5216333" y="-104980"/>
            <a:chExt cx="605240" cy="605240"/>
          </a:xfrm>
        </p:grpSpPr>
        <p:pic>
          <p:nvPicPr>
            <p:cNvPr id="47" name="Picture 8" descr="https://cdn-icons-png.flaticon.com/512/2496/2496831.png">
              <a:extLst>
                <a:ext uri="{FF2B5EF4-FFF2-40B4-BE49-F238E27FC236}">
                  <a16:creationId xmlns:a16="http://schemas.microsoft.com/office/drawing/2014/main" id="{2C3ED48C-FBC6-4238-AEB2-40C79A0E9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333" y="-104980"/>
              <a:ext cx="605240" cy="60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E0F1DF-B72C-493F-917F-64FAAD7D7A61}"/>
                </a:ext>
              </a:extLst>
            </p:cNvPr>
            <p:cNvSpPr txBox="1"/>
            <p:nvPr/>
          </p:nvSpPr>
          <p:spPr>
            <a:xfrm>
              <a:off x="5290965" y="-61724"/>
              <a:ext cx="311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</a:rPr>
                <a:t>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50" name="Picture 2" descr="https://cdn.discordapp.com/attachments/1087552191197368390/1099883324614381618/8dd4ce01900c9.png">
            <a:extLst>
              <a:ext uri="{FF2B5EF4-FFF2-40B4-BE49-F238E27FC236}">
                <a16:creationId xmlns:a16="http://schemas.microsoft.com/office/drawing/2014/main" id="{E7B62AF7-C0B1-419F-B83C-78C2329C7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74" y="971467"/>
            <a:ext cx="2390260" cy="23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46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2193</Words>
  <Application>Microsoft Office PowerPoint</Application>
  <PresentationFormat>와이드스크린</PresentationFormat>
  <Paragraphs>531</Paragraphs>
  <Slides>51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나눔스퀘어라운드 ExtraBold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245</cp:revision>
  <dcterms:created xsi:type="dcterms:W3CDTF">2023-04-21T05:34:16Z</dcterms:created>
  <dcterms:modified xsi:type="dcterms:W3CDTF">2023-05-31T05:41:58Z</dcterms:modified>
</cp:coreProperties>
</file>